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53" r:id="rId2"/>
  </p:sldMasterIdLst>
  <p:notesMasterIdLst>
    <p:notesMasterId r:id="rId35"/>
  </p:notesMasterIdLst>
  <p:handoutMasterIdLst>
    <p:handoutMasterId r:id="rId36"/>
  </p:handoutMasterIdLst>
  <p:sldIdLst>
    <p:sldId id="257" r:id="rId3"/>
    <p:sldId id="259" r:id="rId4"/>
    <p:sldId id="303" r:id="rId5"/>
    <p:sldId id="323" r:id="rId6"/>
    <p:sldId id="321" r:id="rId7"/>
    <p:sldId id="324" r:id="rId8"/>
    <p:sldId id="325" r:id="rId9"/>
    <p:sldId id="326" r:id="rId10"/>
    <p:sldId id="307" r:id="rId11"/>
    <p:sldId id="320" r:id="rId12"/>
    <p:sldId id="308" r:id="rId13"/>
    <p:sldId id="327" r:id="rId14"/>
    <p:sldId id="265" r:id="rId15"/>
    <p:sldId id="314" r:id="rId16"/>
    <p:sldId id="313" r:id="rId17"/>
    <p:sldId id="315" r:id="rId18"/>
    <p:sldId id="316" r:id="rId19"/>
    <p:sldId id="317" r:id="rId20"/>
    <p:sldId id="311" r:id="rId21"/>
    <p:sldId id="267" r:id="rId22"/>
    <p:sldId id="269" r:id="rId23"/>
    <p:sldId id="270" r:id="rId24"/>
    <p:sldId id="318" r:id="rId25"/>
    <p:sldId id="271" r:id="rId26"/>
    <p:sldId id="272" r:id="rId27"/>
    <p:sldId id="273" r:id="rId28"/>
    <p:sldId id="275" r:id="rId29"/>
    <p:sldId id="281" r:id="rId30"/>
    <p:sldId id="288" r:id="rId31"/>
    <p:sldId id="295" r:id="rId32"/>
    <p:sldId id="301" r:id="rId33"/>
    <p:sldId id="302" r:id="rId34"/>
  </p:sldIdLst>
  <p:sldSz cx="11449050" cy="6858000"/>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6600"/>
    <a:srgbClr val="002E17"/>
    <a:srgbClr val="CC0000"/>
    <a:srgbClr val="000099"/>
    <a:srgbClr val="FF0000"/>
    <a:srgbClr val="66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594" y="-84"/>
      </p:cViewPr>
      <p:guideLst>
        <p:guide orient="horz" pos="2160"/>
        <p:guide pos="360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b="0">
                <a:solidFill>
                  <a:schemeClr val="tx1"/>
                </a:solidFill>
              </a:defRPr>
            </a:lvl1pPr>
          </a:lstStyle>
          <a:p>
            <a:pPr>
              <a:defRPr/>
            </a:pPr>
            <a:endParaRPr lang="en-AU"/>
          </a:p>
        </p:txBody>
      </p:sp>
      <p:sp>
        <p:nvSpPr>
          <p:cNvPr id="573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defRPr>
            </a:lvl1pPr>
          </a:lstStyle>
          <a:p>
            <a:pPr>
              <a:defRPr/>
            </a:pPr>
            <a:endParaRPr lang="en-AU"/>
          </a:p>
        </p:txBody>
      </p:sp>
      <p:sp>
        <p:nvSpPr>
          <p:cNvPr id="573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b="0">
                <a:solidFill>
                  <a:schemeClr val="tx1"/>
                </a:solidFill>
              </a:defRPr>
            </a:lvl1pPr>
          </a:lstStyle>
          <a:p>
            <a:pPr>
              <a:defRPr/>
            </a:pPr>
            <a:endParaRPr lang="en-AU"/>
          </a:p>
        </p:txBody>
      </p:sp>
      <p:sp>
        <p:nvSpPr>
          <p:cNvPr id="573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defRPr>
            </a:lvl1pPr>
          </a:lstStyle>
          <a:p>
            <a:pPr>
              <a:defRPr/>
            </a:pPr>
            <a:fld id="{80F7DD68-ADEB-4585-BCC4-0503FBFFA4F9}"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b="0">
                <a:solidFill>
                  <a:schemeClr val="tx1"/>
                </a:solidFill>
              </a:defRPr>
            </a:lvl1pPr>
          </a:lstStyle>
          <a:p>
            <a:pPr>
              <a:defRPr/>
            </a:pPr>
            <a:endParaRPr lang="en-AU"/>
          </a:p>
        </p:txBody>
      </p:sp>
      <p:sp>
        <p:nvSpPr>
          <p:cNvPr id="512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b="0">
                <a:solidFill>
                  <a:schemeClr val="tx1"/>
                </a:solidFill>
              </a:defRPr>
            </a:lvl1pPr>
          </a:lstStyle>
          <a:p>
            <a:pPr>
              <a:defRPr/>
            </a:pPr>
            <a:endParaRPr lang="en-AU"/>
          </a:p>
        </p:txBody>
      </p:sp>
      <p:sp>
        <p:nvSpPr>
          <p:cNvPr id="25604" name="Rectangle 4"/>
          <p:cNvSpPr>
            <a:spLocks noGrp="1" noRot="1" noChangeAspect="1" noChangeArrowheads="1" noTextEdit="1"/>
          </p:cNvSpPr>
          <p:nvPr>
            <p:ph type="sldImg" idx="2"/>
          </p:nvPr>
        </p:nvSpPr>
        <p:spPr bwMode="auto">
          <a:xfrm>
            <a:off x="566738" y="685800"/>
            <a:ext cx="5724525" cy="3429000"/>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512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b="0">
                <a:solidFill>
                  <a:schemeClr val="tx1"/>
                </a:solidFill>
              </a:defRPr>
            </a:lvl1pPr>
          </a:lstStyle>
          <a:p>
            <a:pPr>
              <a:defRPr/>
            </a:pPr>
            <a:endParaRPr lang="en-AU"/>
          </a:p>
        </p:txBody>
      </p:sp>
      <p:sp>
        <p:nvSpPr>
          <p:cNvPr id="512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b="0">
                <a:solidFill>
                  <a:schemeClr val="tx1"/>
                </a:solidFill>
              </a:defRPr>
            </a:lvl1pPr>
          </a:lstStyle>
          <a:p>
            <a:pPr>
              <a:defRPr/>
            </a:pPr>
            <a:fld id="{747EC5C7-2687-4D80-967A-6E109FC6B768}"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566738" y="685800"/>
            <a:ext cx="5724525" cy="3429000"/>
          </a:xfrm>
          <a:ln/>
        </p:spPr>
      </p:sp>
      <p:sp>
        <p:nvSpPr>
          <p:cNvPr id="634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xfrm>
            <a:off x="566738" y="685800"/>
            <a:ext cx="5724525" cy="3429000"/>
          </a:xfrm>
          <a:ln/>
        </p:spPr>
      </p:sp>
      <p:sp>
        <p:nvSpPr>
          <p:cNvPr id="6861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xfrm>
            <a:off x="566738" y="685800"/>
            <a:ext cx="5724525" cy="3429000"/>
          </a:xfrm>
          <a:ln/>
        </p:spPr>
      </p:sp>
      <p:sp>
        <p:nvSpPr>
          <p:cNvPr id="3277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763270" y="1219200"/>
            <a:ext cx="992251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US"/>
          </a:p>
        </p:txBody>
      </p:sp>
      <p:sp>
        <p:nvSpPr>
          <p:cNvPr id="5" name="Line 8"/>
          <p:cNvSpPr>
            <a:spLocks noChangeShapeType="1"/>
          </p:cNvSpPr>
          <p:nvPr/>
        </p:nvSpPr>
        <p:spPr bwMode="auto">
          <a:xfrm>
            <a:off x="2480628" y="3962400"/>
            <a:ext cx="8153473" cy="0"/>
          </a:xfrm>
          <a:prstGeom prst="line">
            <a:avLst/>
          </a:prstGeom>
          <a:noFill/>
          <a:ln w="19050">
            <a:solidFill>
              <a:schemeClr val="accent1"/>
            </a:solidFill>
            <a:round/>
            <a:headEnd/>
            <a:tailEnd/>
          </a:ln>
          <a:effectLst/>
        </p:spPr>
        <p:txBody>
          <a:bodyPr/>
          <a:lstStyle/>
          <a:p>
            <a:pPr>
              <a:defRPr/>
            </a:pPr>
            <a:endParaRPr lang="en-US"/>
          </a:p>
        </p:txBody>
      </p:sp>
      <p:sp>
        <p:nvSpPr>
          <p:cNvPr id="80898" name="Rectangle 2"/>
          <p:cNvSpPr>
            <a:spLocks noGrp="1" noChangeArrowheads="1"/>
          </p:cNvSpPr>
          <p:nvPr>
            <p:ph type="ctrTitle"/>
          </p:nvPr>
        </p:nvSpPr>
        <p:spPr>
          <a:xfrm>
            <a:off x="1144906" y="1524000"/>
            <a:ext cx="9544850" cy="1752600"/>
          </a:xfrm>
        </p:spPr>
        <p:txBody>
          <a:bodyPr/>
          <a:lstStyle>
            <a:lvl1pPr>
              <a:defRPr sz="5000"/>
            </a:lvl1pPr>
          </a:lstStyle>
          <a:p>
            <a:r>
              <a:rPr lang="en-US" altLang="en-US"/>
              <a:t>Click to edit Master title style</a:t>
            </a:r>
          </a:p>
        </p:txBody>
      </p:sp>
      <p:sp>
        <p:nvSpPr>
          <p:cNvPr id="80899" name="Rectangle 3"/>
          <p:cNvSpPr>
            <a:spLocks noGrp="1" noChangeArrowheads="1"/>
          </p:cNvSpPr>
          <p:nvPr>
            <p:ph type="subTitle" idx="1"/>
          </p:nvPr>
        </p:nvSpPr>
        <p:spPr>
          <a:xfrm>
            <a:off x="2480627" y="3962400"/>
            <a:ext cx="8205153"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fld id="{095948A1-CFDF-4B30-A4CD-40DFD84758EA}" type="datetime1">
              <a:rPr lang="en-US"/>
              <a:pPr>
                <a:defRPr/>
              </a:pPr>
              <a:t>3/23/2010</a:t>
            </a:fld>
            <a:endParaRPr lang="en-US" altLang="en-US"/>
          </a:p>
        </p:txBody>
      </p:sp>
      <p:sp>
        <p:nvSpPr>
          <p:cNvPr id="7" name="Rectangle 5"/>
          <p:cNvSpPr>
            <a:spLocks noGrp="1" noChangeArrowheads="1"/>
          </p:cNvSpPr>
          <p:nvPr>
            <p:ph type="ftr" sz="quarter" idx="11"/>
          </p:nvPr>
        </p:nvSpPr>
        <p:spPr>
          <a:xfrm>
            <a:off x="3911759" y="6243638"/>
            <a:ext cx="3625533" cy="457200"/>
          </a:xfrm>
        </p:spPr>
        <p:txBody>
          <a:bodyPr/>
          <a:lstStyle>
            <a:lvl1pPr>
              <a:defRPr/>
            </a:lvl1pPr>
          </a:lstStyle>
          <a:p>
            <a:r>
              <a:rPr lang="en-US" altLang="en-US"/>
              <a:t>Canon Jim Holbeck May2009</a:t>
            </a:r>
          </a:p>
        </p:txBody>
      </p:sp>
      <p:sp>
        <p:nvSpPr>
          <p:cNvPr id="8" name="Rectangle 6"/>
          <p:cNvSpPr>
            <a:spLocks noGrp="1" noChangeArrowheads="1"/>
          </p:cNvSpPr>
          <p:nvPr>
            <p:ph type="sldNum" sz="quarter" idx="12"/>
          </p:nvPr>
        </p:nvSpPr>
        <p:spPr/>
        <p:txBody>
          <a:bodyPr/>
          <a:lstStyle>
            <a:lvl1pPr>
              <a:defRPr/>
            </a:lvl1pPr>
          </a:lstStyle>
          <a:p>
            <a:pPr>
              <a:defRPr/>
            </a:pPr>
            <a:fld id="{3077B570-2276-48DF-9BA2-B9D140AFF5D9}"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99613B53-CB3D-45A8-BC36-FC52CC062138}" type="datetime1">
              <a:rPr lang="en-US"/>
              <a:pPr>
                <a:defRPr/>
              </a:pPr>
              <a:t>3/23/2010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Canon Jim Holbeck May2009</a:t>
            </a:r>
          </a:p>
        </p:txBody>
      </p:sp>
      <p:sp>
        <p:nvSpPr>
          <p:cNvPr id="6" name="Rectangle 6"/>
          <p:cNvSpPr>
            <a:spLocks noGrp="1" noChangeArrowheads="1"/>
          </p:cNvSpPr>
          <p:nvPr>
            <p:ph type="sldNum" sz="quarter" idx="12"/>
          </p:nvPr>
        </p:nvSpPr>
        <p:spPr>
          <a:ln/>
        </p:spPr>
        <p:txBody>
          <a:bodyPr/>
          <a:lstStyle>
            <a:lvl1pPr>
              <a:defRPr/>
            </a:lvl1pPr>
          </a:lstStyle>
          <a:p>
            <a:pPr>
              <a:defRPr/>
            </a:pPr>
            <a:fld id="{54C80E57-5652-45AC-9E88-529192D63F6B}"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0561" y="277813"/>
            <a:ext cx="2576036"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72453" y="277813"/>
            <a:ext cx="7537291"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F56BDC78-5C91-4DFF-8722-D72AE5D7CD01}" type="datetime1">
              <a:rPr lang="en-US"/>
              <a:pPr>
                <a:defRPr/>
              </a:pPr>
              <a:t>3/23/2010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Canon Jim Holbeck May2009</a:t>
            </a:r>
          </a:p>
        </p:txBody>
      </p:sp>
      <p:sp>
        <p:nvSpPr>
          <p:cNvPr id="6" name="Rectangle 6"/>
          <p:cNvSpPr>
            <a:spLocks noGrp="1" noChangeArrowheads="1"/>
          </p:cNvSpPr>
          <p:nvPr>
            <p:ph type="sldNum" sz="quarter" idx="12"/>
          </p:nvPr>
        </p:nvSpPr>
        <p:spPr>
          <a:ln/>
        </p:spPr>
        <p:txBody>
          <a:bodyPr/>
          <a:lstStyle>
            <a:lvl1pPr>
              <a:defRPr/>
            </a:lvl1pPr>
          </a:lstStyle>
          <a:p>
            <a:pPr>
              <a:defRPr/>
            </a:pPr>
            <a:fld id="{4E27D36F-A7D8-4B65-88AB-702CE1F47D3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11449050" cy="4046538"/>
            <a:chOff x="0" y="1536"/>
            <a:chExt cx="5760" cy="2549"/>
          </a:xfrm>
        </p:grpSpPr>
        <p:sp>
          <p:nvSpPr>
            <p:cNvPr id="5"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6"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a:p>
          </p:txBody>
        </p:sp>
        <p:sp>
          <p:nvSpPr>
            <p:cNvPr id="7"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a:p>
          </p:txBody>
        </p:sp>
        <p:sp>
          <p:nvSpPr>
            <p:cNvPr id="8"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9"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10"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11"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a:p>
          </p:txBody>
        </p:sp>
        <p:sp>
          <p:nvSpPr>
            <p:cNvPr id="12"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a:p>
          </p:txBody>
        </p:sp>
        <p:sp>
          <p:nvSpPr>
            <p:cNvPr id="13"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a:p>
          </p:txBody>
        </p:sp>
        <p:sp>
          <p:nvSpPr>
            <p:cNvPr id="14"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5"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a:p>
          </p:txBody>
        </p:sp>
        <p:sp>
          <p:nvSpPr>
            <p:cNvPr id="16"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7"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18"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19"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a:p>
          </p:txBody>
        </p:sp>
      </p:grpSp>
      <p:sp>
        <p:nvSpPr>
          <p:cNvPr id="83986" name="Rectangle 18"/>
          <p:cNvSpPr>
            <a:spLocks noGrp="1" noChangeArrowheads="1"/>
          </p:cNvSpPr>
          <p:nvPr>
            <p:ph type="ctrTitle" sz="quarter"/>
          </p:nvPr>
        </p:nvSpPr>
        <p:spPr>
          <a:xfrm>
            <a:off x="858679" y="1768476"/>
            <a:ext cx="9731693" cy="1736725"/>
          </a:xfrm>
        </p:spPr>
        <p:txBody>
          <a:bodyPr anchor="b"/>
          <a:lstStyle>
            <a:lvl1pPr>
              <a:defRPr sz="5400"/>
            </a:lvl1pPr>
          </a:lstStyle>
          <a:p>
            <a:r>
              <a:rPr lang="en-US"/>
              <a:t>Click to edit Master title style</a:t>
            </a:r>
          </a:p>
        </p:txBody>
      </p:sp>
      <p:sp>
        <p:nvSpPr>
          <p:cNvPr id="83987" name="Rectangle 19"/>
          <p:cNvSpPr>
            <a:spLocks noGrp="1" noChangeArrowheads="1"/>
          </p:cNvSpPr>
          <p:nvPr>
            <p:ph type="subTitle" sz="quarter" idx="1"/>
          </p:nvPr>
        </p:nvSpPr>
        <p:spPr>
          <a:xfrm>
            <a:off x="1717358" y="3886200"/>
            <a:ext cx="8014335" cy="1752600"/>
          </a:xfrm>
        </p:spPr>
        <p:txBody>
          <a:bodyPr/>
          <a:lstStyle>
            <a:lvl1pPr marL="0" indent="0" algn="ctr">
              <a:buFontTx/>
              <a:buNone/>
              <a:defRPr/>
            </a:lvl1pPr>
          </a:lstStyle>
          <a:p>
            <a:r>
              <a:rPr lang="en-US"/>
              <a:t>Click to edit Master subtitle style</a:t>
            </a:r>
          </a:p>
        </p:txBody>
      </p:sp>
      <p:sp>
        <p:nvSpPr>
          <p:cNvPr id="20" name="Rectangle 20"/>
          <p:cNvSpPr>
            <a:spLocks noGrp="1" noChangeArrowheads="1"/>
          </p:cNvSpPr>
          <p:nvPr>
            <p:ph type="dt" sz="quarter" idx="10"/>
          </p:nvPr>
        </p:nvSpPr>
        <p:spPr/>
        <p:txBody>
          <a:bodyPr/>
          <a:lstStyle>
            <a:lvl1pPr>
              <a:defRPr/>
            </a:lvl1pPr>
          </a:lstStyle>
          <a:p>
            <a:pPr>
              <a:defRPr/>
            </a:pPr>
            <a:fld id="{0CBAA0E3-22B6-4239-A662-D5C33674217E}" type="datetime1">
              <a:rPr lang="en-US"/>
              <a:pPr>
                <a:defRPr/>
              </a:pPr>
              <a:t>3/23/2010</a:t>
            </a:fld>
            <a:endParaRPr lang="en-US"/>
          </a:p>
        </p:txBody>
      </p:sp>
      <p:sp>
        <p:nvSpPr>
          <p:cNvPr id="21" name="Rectangle 21"/>
          <p:cNvSpPr>
            <a:spLocks noGrp="1" noChangeArrowheads="1"/>
          </p:cNvSpPr>
          <p:nvPr>
            <p:ph type="ftr" sz="quarter" idx="11"/>
          </p:nvPr>
        </p:nvSpPr>
        <p:spPr/>
        <p:txBody>
          <a:bodyPr/>
          <a:lstStyle>
            <a:lvl1pPr>
              <a:defRPr/>
            </a:lvl1pPr>
          </a:lstStyle>
          <a:p>
            <a:r>
              <a:rPr lang="en-US"/>
              <a:t>Canon Jim Holbeck May2009</a:t>
            </a:r>
          </a:p>
        </p:txBody>
      </p:sp>
      <p:sp>
        <p:nvSpPr>
          <p:cNvPr id="22" name="Rectangle 22"/>
          <p:cNvSpPr>
            <a:spLocks noGrp="1" noChangeArrowheads="1"/>
          </p:cNvSpPr>
          <p:nvPr>
            <p:ph type="sldNum" sz="quarter" idx="12"/>
          </p:nvPr>
        </p:nvSpPr>
        <p:spPr/>
        <p:txBody>
          <a:bodyPr/>
          <a:lstStyle>
            <a:lvl1pPr>
              <a:defRPr/>
            </a:lvl1pPr>
          </a:lstStyle>
          <a:p>
            <a:pPr>
              <a:defRPr/>
            </a:pPr>
            <a:fld id="{A9917501-9BA8-40E8-AD9D-F6C6C4F17F4B}"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fld id="{19F19661-9C70-422D-B2F8-E111FE44C0D0}" type="datetime1">
              <a:rPr lang="en-US"/>
              <a:pPr>
                <a:defRPr/>
              </a:pPr>
              <a:t>3/23/2010</a:t>
            </a:fld>
            <a:endParaRPr lang="en-US"/>
          </a:p>
        </p:txBody>
      </p:sp>
      <p:sp>
        <p:nvSpPr>
          <p:cNvPr id="5" name="Rectangle 20"/>
          <p:cNvSpPr>
            <a:spLocks noGrp="1" noChangeArrowheads="1"/>
          </p:cNvSpPr>
          <p:nvPr>
            <p:ph type="ftr" sz="quarter" idx="11"/>
          </p:nvPr>
        </p:nvSpPr>
        <p:spPr>
          <a:ln/>
        </p:spPr>
        <p:txBody>
          <a:bodyPr/>
          <a:lstStyle>
            <a:lvl1pPr>
              <a:defRPr/>
            </a:lvl1pPr>
          </a:lstStyle>
          <a:p>
            <a:r>
              <a:rPr lang="en-US"/>
              <a:t>Canon Jim Holbeck May2009</a:t>
            </a:r>
          </a:p>
        </p:txBody>
      </p:sp>
      <p:sp>
        <p:nvSpPr>
          <p:cNvPr id="6" name="Rectangle 21"/>
          <p:cNvSpPr>
            <a:spLocks noGrp="1" noChangeArrowheads="1"/>
          </p:cNvSpPr>
          <p:nvPr>
            <p:ph type="sldNum" sz="quarter" idx="12"/>
          </p:nvPr>
        </p:nvSpPr>
        <p:spPr>
          <a:ln/>
        </p:spPr>
        <p:txBody>
          <a:bodyPr/>
          <a:lstStyle>
            <a:lvl1pPr>
              <a:defRPr/>
            </a:lvl1pPr>
          </a:lstStyle>
          <a:p>
            <a:pPr>
              <a:defRPr/>
            </a:pPr>
            <a:fld id="{610C034F-E2DC-4F57-89B1-BCA887A8FAC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4396" y="4406901"/>
            <a:ext cx="9731693"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04396" y="2906713"/>
            <a:ext cx="973169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9"/>
          <p:cNvSpPr>
            <a:spLocks noGrp="1" noChangeArrowheads="1"/>
          </p:cNvSpPr>
          <p:nvPr>
            <p:ph type="dt" sz="half" idx="10"/>
          </p:nvPr>
        </p:nvSpPr>
        <p:spPr>
          <a:ln/>
        </p:spPr>
        <p:txBody>
          <a:bodyPr/>
          <a:lstStyle>
            <a:lvl1pPr>
              <a:defRPr/>
            </a:lvl1pPr>
          </a:lstStyle>
          <a:p>
            <a:pPr>
              <a:defRPr/>
            </a:pPr>
            <a:fld id="{FFFE5D04-2FA9-4C6D-96A6-D6106870A48D}" type="datetime1">
              <a:rPr lang="en-US"/>
              <a:pPr>
                <a:defRPr/>
              </a:pPr>
              <a:t>3/23/2010</a:t>
            </a:fld>
            <a:endParaRPr lang="en-US"/>
          </a:p>
        </p:txBody>
      </p:sp>
      <p:sp>
        <p:nvSpPr>
          <p:cNvPr id="5" name="Rectangle 20"/>
          <p:cNvSpPr>
            <a:spLocks noGrp="1" noChangeArrowheads="1"/>
          </p:cNvSpPr>
          <p:nvPr>
            <p:ph type="ftr" sz="quarter" idx="11"/>
          </p:nvPr>
        </p:nvSpPr>
        <p:spPr>
          <a:ln/>
        </p:spPr>
        <p:txBody>
          <a:bodyPr/>
          <a:lstStyle>
            <a:lvl1pPr>
              <a:defRPr/>
            </a:lvl1pPr>
          </a:lstStyle>
          <a:p>
            <a:r>
              <a:rPr lang="en-US"/>
              <a:t>Canon Jim Holbeck May2009</a:t>
            </a:r>
          </a:p>
        </p:txBody>
      </p:sp>
      <p:sp>
        <p:nvSpPr>
          <p:cNvPr id="6" name="Rectangle 21"/>
          <p:cNvSpPr>
            <a:spLocks noGrp="1" noChangeArrowheads="1"/>
          </p:cNvSpPr>
          <p:nvPr>
            <p:ph type="sldNum" sz="quarter" idx="12"/>
          </p:nvPr>
        </p:nvSpPr>
        <p:spPr>
          <a:ln/>
        </p:spPr>
        <p:txBody>
          <a:bodyPr/>
          <a:lstStyle>
            <a:lvl1pPr>
              <a:defRPr/>
            </a:lvl1pPr>
          </a:lstStyle>
          <a:p>
            <a:pPr>
              <a:defRPr/>
            </a:pPr>
            <a:fld id="{CA24EF1C-1244-42A0-BB15-050DB6B853D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72452" y="1600200"/>
            <a:ext cx="5056664"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19934" y="1600200"/>
            <a:ext cx="5056664"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p:cNvSpPr>
            <a:spLocks noGrp="1" noChangeArrowheads="1"/>
          </p:cNvSpPr>
          <p:nvPr>
            <p:ph type="dt" sz="half" idx="10"/>
          </p:nvPr>
        </p:nvSpPr>
        <p:spPr>
          <a:ln/>
        </p:spPr>
        <p:txBody>
          <a:bodyPr/>
          <a:lstStyle>
            <a:lvl1pPr>
              <a:defRPr/>
            </a:lvl1pPr>
          </a:lstStyle>
          <a:p>
            <a:pPr>
              <a:defRPr/>
            </a:pPr>
            <a:fld id="{66E3BDF6-4582-41C8-B74C-55AE27DE2213}" type="datetime1">
              <a:rPr lang="en-US"/>
              <a:pPr>
                <a:defRPr/>
              </a:pPr>
              <a:t>3/23/2010</a:t>
            </a:fld>
            <a:endParaRPr lang="en-US"/>
          </a:p>
        </p:txBody>
      </p:sp>
      <p:sp>
        <p:nvSpPr>
          <p:cNvPr id="6" name="Rectangle 20"/>
          <p:cNvSpPr>
            <a:spLocks noGrp="1" noChangeArrowheads="1"/>
          </p:cNvSpPr>
          <p:nvPr>
            <p:ph type="ftr" sz="quarter" idx="11"/>
          </p:nvPr>
        </p:nvSpPr>
        <p:spPr>
          <a:ln/>
        </p:spPr>
        <p:txBody>
          <a:bodyPr/>
          <a:lstStyle>
            <a:lvl1pPr>
              <a:defRPr/>
            </a:lvl1pPr>
          </a:lstStyle>
          <a:p>
            <a:r>
              <a:rPr lang="en-US"/>
              <a:t>Canon Jim Holbeck May2009</a:t>
            </a:r>
          </a:p>
        </p:txBody>
      </p:sp>
      <p:sp>
        <p:nvSpPr>
          <p:cNvPr id="7" name="Rectangle 21"/>
          <p:cNvSpPr>
            <a:spLocks noGrp="1" noChangeArrowheads="1"/>
          </p:cNvSpPr>
          <p:nvPr>
            <p:ph type="sldNum" sz="quarter" idx="12"/>
          </p:nvPr>
        </p:nvSpPr>
        <p:spPr>
          <a:ln/>
        </p:spPr>
        <p:txBody>
          <a:bodyPr/>
          <a:lstStyle>
            <a:lvl1pPr>
              <a:defRPr/>
            </a:lvl1pPr>
          </a:lstStyle>
          <a:p>
            <a:pPr>
              <a:defRPr/>
            </a:pPr>
            <a:fld id="{91EC34BA-75E9-4251-94CE-76219FD2C4F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72453" y="1535113"/>
            <a:ext cx="50586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72453" y="2174875"/>
            <a:ext cx="50586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15959" y="1535113"/>
            <a:ext cx="50606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15959" y="2174875"/>
            <a:ext cx="50606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p:cNvSpPr>
            <a:spLocks noGrp="1" noChangeArrowheads="1"/>
          </p:cNvSpPr>
          <p:nvPr>
            <p:ph type="dt" sz="half" idx="10"/>
          </p:nvPr>
        </p:nvSpPr>
        <p:spPr>
          <a:ln/>
        </p:spPr>
        <p:txBody>
          <a:bodyPr/>
          <a:lstStyle>
            <a:lvl1pPr>
              <a:defRPr/>
            </a:lvl1pPr>
          </a:lstStyle>
          <a:p>
            <a:pPr>
              <a:defRPr/>
            </a:pPr>
            <a:fld id="{FC8CEA28-3175-49F1-9676-7E69C569E4AE}" type="datetime1">
              <a:rPr lang="en-US"/>
              <a:pPr>
                <a:defRPr/>
              </a:pPr>
              <a:t>3/23/2010</a:t>
            </a:fld>
            <a:endParaRPr lang="en-US"/>
          </a:p>
        </p:txBody>
      </p:sp>
      <p:sp>
        <p:nvSpPr>
          <p:cNvPr id="8" name="Rectangle 20"/>
          <p:cNvSpPr>
            <a:spLocks noGrp="1" noChangeArrowheads="1"/>
          </p:cNvSpPr>
          <p:nvPr>
            <p:ph type="ftr" sz="quarter" idx="11"/>
          </p:nvPr>
        </p:nvSpPr>
        <p:spPr>
          <a:ln/>
        </p:spPr>
        <p:txBody>
          <a:bodyPr/>
          <a:lstStyle>
            <a:lvl1pPr>
              <a:defRPr/>
            </a:lvl1pPr>
          </a:lstStyle>
          <a:p>
            <a:r>
              <a:rPr lang="en-US"/>
              <a:t>Canon Jim Holbeck May2009</a:t>
            </a:r>
          </a:p>
        </p:txBody>
      </p:sp>
      <p:sp>
        <p:nvSpPr>
          <p:cNvPr id="9" name="Rectangle 21"/>
          <p:cNvSpPr>
            <a:spLocks noGrp="1" noChangeArrowheads="1"/>
          </p:cNvSpPr>
          <p:nvPr>
            <p:ph type="sldNum" sz="quarter" idx="12"/>
          </p:nvPr>
        </p:nvSpPr>
        <p:spPr>
          <a:ln/>
        </p:spPr>
        <p:txBody>
          <a:bodyPr/>
          <a:lstStyle>
            <a:lvl1pPr>
              <a:defRPr/>
            </a:lvl1pPr>
          </a:lstStyle>
          <a:p>
            <a:pPr>
              <a:defRPr/>
            </a:pPr>
            <a:fld id="{3E5DB0AC-8957-4479-8CC5-2BA148E7F0A9}"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9"/>
          <p:cNvSpPr>
            <a:spLocks noGrp="1" noChangeArrowheads="1"/>
          </p:cNvSpPr>
          <p:nvPr>
            <p:ph type="dt" sz="half" idx="10"/>
          </p:nvPr>
        </p:nvSpPr>
        <p:spPr>
          <a:ln/>
        </p:spPr>
        <p:txBody>
          <a:bodyPr/>
          <a:lstStyle>
            <a:lvl1pPr>
              <a:defRPr/>
            </a:lvl1pPr>
          </a:lstStyle>
          <a:p>
            <a:pPr>
              <a:defRPr/>
            </a:pPr>
            <a:fld id="{D295905E-DB09-4C12-94C5-A144BBA8DD24}" type="datetime1">
              <a:rPr lang="en-US"/>
              <a:pPr>
                <a:defRPr/>
              </a:pPr>
              <a:t>3/23/2010</a:t>
            </a:fld>
            <a:endParaRPr lang="en-US"/>
          </a:p>
        </p:txBody>
      </p:sp>
      <p:sp>
        <p:nvSpPr>
          <p:cNvPr id="4" name="Rectangle 20"/>
          <p:cNvSpPr>
            <a:spLocks noGrp="1" noChangeArrowheads="1"/>
          </p:cNvSpPr>
          <p:nvPr>
            <p:ph type="ftr" sz="quarter" idx="11"/>
          </p:nvPr>
        </p:nvSpPr>
        <p:spPr>
          <a:ln/>
        </p:spPr>
        <p:txBody>
          <a:bodyPr/>
          <a:lstStyle>
            <a:lvl1pPr>
              <a:defRPr/>
            </a:lvl1pPr>
          </a:lstStyle>
          <a:p>
            <a:r>
              <a:rPr lang="en-US"/>
              <a:t>Canon Jim Holbeck May2009</a:t>
            </a:r>
          </a:p>
        </p:txBody>
      </p:sp>
      <p:sp>
        <p:nvSpPr>
          <p:cNvPr id="5" name="Rectangle 21"/>
          <p:cNvSpPr>
            <a:spLocks noGrp="1" noChangeArrowheads="1"/>
          </p:cNvSpPr>
          <p:nvPr>
            <p:ph type="sldNum" sz="quarter" idx="12"/>
          </p:nvPr>
        </p:nvSpPr>
        <p:spPr>
          <a:ln/>
        </p:spPr>
        <p:txBody>
          <a:bodyPr/>
          <a:lstStyle>
            <a:lvl1pPr>
              <a:defRPr/>
            </a:lvl1pPr>
          </a:lstStyle>
          <a:p>
            <a:pPr>
              <a:defRPr/>
            </a:pPr>
            <a:fld id="{98EB81E7-5881-4267-97AF-D06090D241D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Grp="1" noChangeArrowheads="1"/>
          </p:cNvSpPr>
          <p:nvPr>
            <p:ph type="dt" sz="half" idx="10"/>
          </p:nvPr>
        </p:nvSpPr>
        <p:spPr>
          <a:ln/>
        </p:spPr>
        <p:txBody>
          <a:bodyPr/>
          <a:lstStyle>
            <a:lvl1pPr>
              <a:defRPr/>
            </a:lvl1pPr>
          </a:lstStyle>
          <a:p>
            <a:pPr>
              <a:defRPr/>
            </a:pPr>
            <a:fld id="{FAA024E5-3D8E-4C40-B985-7970162F7350}" type="datetime1">
              <a:rPr lang="en-US"/>
              <a:pPr>
                <a:defRPr/>
              </a:pPr>
              <a:t>3/23/2010</a:t>
            </a:fld>
            <a:endParaRPr lang="en-US"/>
          </a:p>
        </p:txBody>
      </p:sp>
      <p:sp>
        <p:nvSpPr>
          <p:cNvPr id="3" name="Rectangle 20"/>
          <p:cNvSpPr>
            <a:spLocks noGrp="1" noChangeArrowheads="1"/>
          </p:cNvSpPr>
          <p:nvPr>
            <p:ph type="ftr" sz="quarter" idx="11"/>
          </p:nvPr>
        </p:nvSpPr>
        <p:spPr>
          <a:ln/>
        </p:spPr>
        <p:txBody>
          <a:bodyPr/>
          <a:lstStyle>
            <a:lvl1pPr>
              <a:defRPr/>
            </a:lvl1pPr>
          </a:lstStyle>
          <a:p>
            <a:r>
              <a:rPr lang="en-US"/>
              <a:t>Canon Jim Holbeck May2009</a:t>
            </a:r>
          </a:p>
        </p:txBody>
      </p:sp>
      <p:sp>
        <p:nvSpPr>
          <p:cNvPr id="4" name="Rectangle 21"/>
          <p:cNvSpPr>
            <a:spLocks noGrp="1" noChangeArrowheads="1"/>
          </p:cNvSpPr>
          <p:nvPr>
            <p:ph type="sldNum" sz="quarter" idx="12"/>
          </p:nvPr>
        </p:nvSpPr>
        <p:spPr>
          <a:ln/>
        </p:spPr>
        <p:txBody>
          <a:bodyPr/>
          <a:lstStyle>
            <a:lvl1pPr>
              <a:defRPr/>
            </a:lvl1pPr>
          </a:lstStyle>
          <a:p>
            <a:pPr>
              <a:defRPr/>
            </a:pPr>
            <a:fld id="{B417F552-9FBF-4950-AFE1-BD145EC3ACEE}"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3050"/>
            <a:ext cx="376665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476261" y="273051"/>
            <a:ext cx="6400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2453" y="1435101"/>
            <a:ext cx="376665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fld id="{1583C496-622F-4F8E-BB5C-5CB59E4C12AB}" type="datetime1">
              <a:rPr lang="en-US"/>
              <a:pPr>
                <a:defRPr/>
              </a:pPr>
              <a:t>3/23/2010</a:t>
            </a:fld>
            <a:endParaRPr lang="en-US"/>
          </a:p>
        </p:txBody>
      </p:sp>
      <p:sp>
        <p:nvSpPr>
          <p:cNvPr id="6" name="Rectangle 20"/>
          <p:cNvSpPr>
            <a:spLocks noGrp="1" noChangeArrowheads="1"/>
          </p:cNvSpPr>
          <p:nvPr>
            <p:ph type="ftr" sz="quarter" idx="11"/>
          </p:nvPr>
        </p:nvSpPr>
        <p:spPr>
          <a:ln/>
        </p:spPr>
        <p:txBody>
          <a:bodyPr/>
          <a:lstStyle>
            <a:lvl1pPr>
              <a:defRPr/>
            </a:lvl1pPr>
          </a:lstStyle>
          <a:p>
            <a:r>
              <a:rPr lang="en-US"/>
              <a:t>Canon Jim Holbeck May2009</a:t>
            </a:r>
          </a:p>
        </p:txBody>
      </p:sp>
      <p:sp>
        <p:nvSpPr>
          <p:cNvPr id="7" name="Rectangle 21"/>
          <p:cNvSpPr>
            <a:spLocks noGrp="1" noChangeArrowheads="1"/>
          </p:cNvSpPr>
          <p:nvPr>
            <p:ph type="sldNum" sz="quarter" idx="12"/>
          </p:nvPr>
        </p:nvSpPr>
        <p:spPr>
          <a:ln/>
        </p:spPr>
        <p:txBody>
          <a:bodyPr/>
          <a:lstStyle>
            <a:lvl1pPr>
              <a:defRPr/>
            </a:lvl1pPr>
          </a:lstStyle>
          <a:p>
            <a:pPr>
              <a:defRPr/>
            </a:pPr>
            <a:fld id="{8346F91A-A03B-4FAD-9D08-8ED5EA4EF87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69A139F4-CAA5-42E0-82EA-710AD41BA8C9}" type="datetime1">
              <a:rPr lang="en-US"/>
              <a:pPr>
                <a:defRPr/>
              </a:pPr>
              <a:t>3/23/2010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Canon Jim Holbeck May2009</a:t>
            </a:r>
          </a:p>
        </p:txBody>
      </p:sp>
      <p:sp>
        <p:nvSpPr>
          <p:cNvPr id="6" name="Rectangle 6"/>
          <p:cNvSpPr>
            <a:spLocks noGrp="1" noChangeArrowheads="1"/>
          </p:cNvSpPr>
          <p:nvPr>
            <p:ph type="sldNum" sz="quarter" idx="12"/>
          </p:nvPr>
        </p:nvSpPr>
        <p:spPr>
          <a:ln/>
        </p:spPr>
        <p:txBody>
          <a:bodyPr/>
          <a:lstStyle>
            <a:lvl1pPr>
              <a:defRPr/>
            </a:lvl1pPr>
          </a:lstStyle>
          <a:p>
            <a:pPr>
              <a:defRPr/>
            </a:pPr>
            <a:fld id="{89C7DF4D-737B-47EA-8B4C-7D85E53CF792}" type="slidenum">
              <a:rPr lang="en-US" altLang="en-US"/>
              <a:pPr>
                <a:defRPr/>
              </a:pPr>
              <a:t>‹#›</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4094" y="4800600"/>
            <a:ext cx="686943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244094" y="612775"/>
            <a:ext cx="686943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244094" y="5367338"/>
            <a:ext cx="686943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p:cNvSpPr>
            <a:spLocks noGrp="1" noChangeArrowheads="1"/>
          </p:cNvSpPr>
          <p:nvPr>
            <p:ph type="dt" sz="half" idx="10"/>
          </p:nvPr>
        </p:nvSpPr>
        <p:spPr>
          <a:ln/>
        </p:spPr>
        <p:txBody>
          <a:bodyPr/>
          <a:lstStyle>
            <a:lvl1pPr>
              <a:defRPr/>
            </a:lvl1pPr>
          </a:lstStyle>
          <a:p>
            <a:pPr>
              <a:defRPr/>
            </a:pPr>
            <a:fld id="{32AC71F7-A3D1-4EC4-9553-A8BE21753E24}" type="datetime1">
              <a:rPr lang="en-US"/>
              <a:pPr>
                <a:defRPr/>
              </a:pPr>
              <a:t>3/23/2010</a:t>
            </a:fld>
            <a:endParaRPr lang="en-US"/>
          </a:p>
        </p:txBody>
      </p:sp>
      <p:sp>
        <p:nvSpPr>
          <p:cNvPr id="6" name="Rectangle 20"/>
          <p:cNvSpPr>
            <a:spLocks noGrp="1" noChangeArrowheads="1"/>
          </p:cNvSpPr>
          <p:nvPr>
            <p:ph type="ftr" sz="quarter" idx="11"/>
          </p:nvPr>
        </p:nvSpPr>
        <p:spPr>
          <a:ln/>
        </p:spPr>
        <p:txBody>
          <a:bodyPr/>
          <a:lstStyle>
            <a:lvl1pPr>
              <a:defRPr/>
            </a:lvl1pPr>
          </a:lstStyle>
          <a:p>
            <a:r>
              <a:rPr lang="en-US"/>
              <a:t>Canon Jim Holbeck May2009</a:t>
            </a:r>
          </a:p>
        </p:txBody>
      </p:sp>
      <p:sp>
        <p:nvSpPr>
          <p:cNvPr id="7" name="Rectangle 21"/>
          <p:cNvSpPr>
            <a:spLocks noGrp="1" noChangeArrowheads="1"/>
          </p:cNvSpPr>
          <p:nvPr>
            <p:ph type="sldNum" sz="quarter" idx="12"/>
          </p:nvPr>
        </p:nvSpPr>
        <p:spPr>
          <a:ln/>
        </p:spPr>
        <p:txBody>
          <a:bodyPr/>
          <a:lstStyle>
            <a:lvl1pPr>
              <a:defRPr/>
            </a:lvl1pPr>
          </a:lstStyle>
          <a:p>
            <a:pPr>
              <a:defRPr/>
            </a:pPr>
            <a:fld id="{B2C24D05-3C24-4DA1-9296-5F68894B1D3D}"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fld id="{7971C260-A18E-47B9-A84B-66D9BC47C915}" type="datetime1">
              <a:rPr lang="en-US"/>
              <a:pPr>
                <a:defRPr/>
              </a:pPr>
              <a:t>3/23/2010</a:t>
            </a:fld>
            <a:endParaRPr lang="en-US"/>
          </a:p>
        </p:txBody>
      </p:sp>
      <p:sp>
        <p:nvSpPr>
          <p:cNvPr id="5" name="Rectangle 20"/>
          <p:cNvSpPr>
            <a:spLocks noGrp="1" noChangeArrowheads="1"/>
          </p:cNvSpPr>
          <p:nvPr>
            <p:ph type="ftr" sz="quarter" idx="11"/>
          </p:nvPr>
        </p:nvSpPr>
        <p:spPr>
          <a:ln/>
        </p:spPr>
        <p:txBody>
          <a:bodyPr/>
          <a:lstStyle>
            <a:lvl1pPr>
              <a:defRPr/>
            </a:lvl1pPr>
          </a:lstStyle>
          <a:p>
            <a:r>
              <a:rPr lang="en-US"/>
              <a:t>Canon Jim Holbeck May2009</a:t>
            </a:r>
          </a:p>
        </p:txBody>
      </p:sp>
      <p:sp>
        <p:nvSpPr>
          <p:cNvPr id="6" name="Rectangle 21"/>
          <p:cNvSpPr>
            <a:spLocks noGrp="1" noChangeArrowheads="1"/>
          </p:cNvSpPr>
          <p:nvPr>
            <p:ph type="sldNum" sz="quarter" idx="12"/>
          </p:nvPr>
        </p:nvSpPr>
        <p:spPr>
          <a:ln/>
        </p:spPr>
        <p:txBody>
          <a:bodyPr/>
          <a:lstStyle>
            <a:lvl1pPr>
              <a:defRPr/>
            </a:lvl1pPr>
          </a:lstStyle>
          <a:p>
            <a:pPr>
              <a:defRPr/>
            </a:pPr>
            <a:fld id="{D5A00755-EE29-4C5D-99AB-21452005895C}"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0561" y="274638"/>
            <a:ext cx="2576036"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72453" y="274638"/>
            <a:ext cx="7537291"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p:cNvSpPr>
            <a:spLocks noGrp="1" noChangeArrowheads="1"/>
          </p:cNvSpPr>
          <p:nvPr>
            <p:ph type="dt" sz="half" idx="10"/>
          </p:nvPr>
        </p:nvSpPr>
        <p:spPr>
          <a:ln/>
        </p:spPr>
        <p:txBody>
          <a:bodyPr/>
          <a:lstStyle>
            <a:lvl1pPr>
              <a:defRPr/>
            </a:lvl1pPr>
          </a:lstStyle>
          <a:p>
            <a:pPr>
              <a:defRPr/>
            </a:pPr>
            <a:fld id="{BA3396A7-BF59-4D12-9E80-B1DC1BD25E38}" type="datetime1">
              <a:rPr lang="en-US"/>
              <a:pPr>
                <a:defRPr/>
              </a:pPr>
              <a:t>3/23/2010</a:t>
            </a:fld>
            <a:endParaRPr lang="en-US"/>
          </a:p>
        </p:txBody>
      </p:sp>
      <p:sp>
        <p:nvSpPr>
          <p:cNvPr id="5" name="Rectangle 20"/>
          <p:cNvSpPr>
            <a:spLocks noGrp="1" noChangeArrowheads="1"/>
          </p:cNvSpPr>
          <p:nvPr>
            <p:ph type="ftr" sz="quarter" idx="11"/>
          </p:nvPr>
        </p:nvSpPr>
        <p:spPr>
          <a:ln/>
        </p:spPr>
        <p:txBody>
          <a:bodyPr/>
          <a:lstStyle>
            <a:lvl1pPr>
              <a:defRPr/>
            </a:lvl1pPr>
          </a:lstStyle>
          <a:p>
            <a:r>
              <a:rPr lang="en-US"/>
              <a:t>Canon Jim Holbeck May2009</a:t>
            </a:r>
          </a:p>
        </p:txBody>
      </p:sp>
      <p:sp>
        <p:nvSpPr>
          <p:cNvPr id="6" name="Rectangle 21"/>
          <p:cNvSpPr>
            <a:spLocks noGrp="1" noChangeArrowheads="1"/>
          </p:cNvSpPr>
          <p:nvPr>
            <p:ph type="sldNum" sz="quarter" idx="12"/>
          </p:nvPr>
        </p:nvSpPr>
        <p:spPr>
          <a:ln/>
        </p:spPr>
        <p:txBody>
          <a:bodyPr/>
          <a:lstStyle>
            <a:lvl1pPr>
              <a:defRPr/>
            </a:lvl1pPr>
          </a:lstStyle>
          <a:p>
            <a:pPr>
              <a:defRPr/>
            </a:pPr>
            <a:fld id="{1F9025E3-EBBC-42EA-942B-C67D9A6FB2E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04396" y="4406901"/>
            <a:ext cx="9731693"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04396" y="2906713"/>
            <a:ext cx="9731693"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F979BAD-D43A-4706-98DF-EC7DC2D55CAD}" type="datetime1">
              <a:rPr lang="en-US"/>
              <a:pPr>
                <a:defRPr/>
              </a:pPr>
              <a:t>3/23/2010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r>
              <a:rPr lang="en-US" altLang="en-US"/>
              <a:t>Canon Jim Holbeck May2009</a:t>
            </a:r>
          </a:p>
        </p:txBody>
      </p:sp>
      <p:sp>
        <p:nvSpPr>
          <p:cNvPr id="6" name="Rectangle 6"/>
          <p:cNvSpPr>
            <a:spLocks noGrp="1" noChangeArrowheads="1"/>
          </p:cNvSpPr>
          <p:nvPr>
            <p:ph type="sldNum" sz="quarter" idx="12"/>
          </p:nvPr>
        </p:nvSpPr>
        <p:spPr>
          <a:ln/>
        </p:spPr>
        <p:txBody>
          <a:bodyPr/>
          <a:lstStyle>
            <a:lvl1pPr>
              <a:defRPr/>
            </a:lvl1pPr>
          </a:lstStyle>
          <a:p>
            <a:pPr>
              <a:defRPr/>
            </a:pPr>
            <a:fld id="{97896634-D42D-40A3-B510-E403832E0549}"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72452" y="1600201"/>
            <a:ext cx="5056664"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819934" y="1600201"/>
            <a:ext cx="5056664"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11C90A4-8308-48A1-9952-4FEEC4D43F2F}" type="datetime1">
              <a:rPr lang="en-US"/>
              <a:pPr>
                <a:defRPr/>
              </a:pPr>
              <a:t>3/23/2010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Canon Jim Holbeck May2009</a:t>
            </a:r>
          </a:p>
        </p:txBody>
      </p:sp>
      <p:sp>
        <p:nvSpPr>
          <p:cNvPr id="7" name="Rectangle 6"/>
          <p:cNvSpPr>
            <a:spLocks noGrp="1" noChangeArrowheads="1"/>
          </p:cNvSpPr>
          <p:nvPr>
            <p:ph type="sldNum" sz="quarter" idx="12"/>
          </p:nvPr>
        </p:nvSpPr>
        <p:spPr>
          <a:ln/>
        </p:spPr>
        <p:txBody>
          <a:bodyPr/>
          <a:lstStyle>
            <a:lvl1pPr>
              <a:defRPr/>
            </a:lvl1pPr>
          </a:lstStyle>
          <a:p>
            <a:pPr>
              <a:defRPr/>
            </a:pPr>
            <a:fld id="{CD2296C6-D279-4723-A36A-E50A33BC0BA0}"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4638"/>
            <a:ext cx="1030414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72453" y="1535113"/>
            <a:ext cx="505865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72453" y="2174875"/>
            <a:ext cx="505865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15959" y="1535113"/>
            <a:ext cx="506063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15959" y="2174875"/>
            <a:ext cx="506063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E5691050-01C5-4A0D-A9B6-2A646E50B21F}" type="datetime1">
              <a:rPr lang="en-US"/>
              <a:pPr>
                <a:defRPr/>
              </a:pPr>
              <a:t>3/23/2010</a:t>
            </a:fld>
            <a:endParaRPr lang="en-US" altLang="en-US"/>
          </a:p>
        </p:txBody>
      </p:sp>
      <p:sp>
        <p:nvSpPr>
          <p:cNvPr id="8" name="Rectangle 5"/>
          <p:cNvSpPr>
            <a:spLocks noGrp="1" noChangeArrowheads="1"/>
          </p:cNvSpPr>
          <p:nvPr>
            <p:ph type="ftr" sz="quarter" idx="11"/>
          </p:nvPr>
        </p:nvSpPr>
        <p:spPr>
          <a:ln/>
        </p:spPr>
        <p:txBody>
          <a:bodyPr/>
          <a:lstStyle>
            <a:lvl1pPr>
              <a:defRPr/>
            </a:lvl1pPr>
          </a:lstStyle>
          <a:p>
            <a:r>
              <a:rPr lang="en-US" altLang="en-US"/>
              <a:t>Canon Jim Holbeck May2009</a:t>
            </a:r>
          </a:p>
        </p:txBody>
      </p:sp>
      <p:sp>
        <p:nvSpPr>
          <p:cNvPr id="9" name="Rectangle 6"/>
          <p:cNvSpPr>
            <a:spLocks noGrp="1" noChangeArrowheads="1"/>
          </p:cNvSpPr>
          <p:nvPr>
            <p:ph type="sldNum" sz="quarter" idx="12"/>
          </p:nvPr>
        </p:nvSpPr>
        <p:spPr>
          <a:ln/>
        </p:spPr>
        <p:txBody>
          <a:bodyPr/>
          <a:lstStyle>
            <a:lvl1pPr>
              <a:defRPr/>
            </a:lvl1pPr>
          </a:lstStyle>
          <a:p>
            <a:pPr>
              <a:defRPr/>
            </a:pPr>
            <a:fld id="{44C2A100-4936-4C18-84B2-9A05A908989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5AE1859-5084-4332-BEBA-FE2E03B5E8F7}" type="datetime1">
              <a:rPr lang="en-US"/>
              <a:pPr>
                <a:defRPr/>
              </a:pPr>
              <a:t>3/23/2010</a:t>
            </a:fld>
            <a:endParaRPr lang="en-US" altLang="en-US"/>
          </a:p>
        </p:txBody>
      </p:sp>
      <p:sp>
        <p:nvSpPr>
          <p:cNvPr id="4" name="Rectangle 5"/>
          <p:cNvSpPr>
            <a:spLocks noGrp="1" noChangeArrowheads="1"/>
          </p:cNvSpPr>
          <p:nvPr>
            <p:ph type="ftr" sz="quarter" idx="11"/>
          </p:nvPr>
        </p:nvSpPr>
        <p:spPr>
          <a:ln/>
        </p:spPr>
        <p:txBody>
          <a:bodyPr/>
          <a:lstStyle>
            <a:lvl1pPr>
              <a:defRPr/>
            </a:lvl1pPr>
          </a:lstStyle>
          <a:p>
            <a:r>
              <a:rPr lang="en-US" altLang="en-US"/>
              <a:t>Canon Jim Holbeck May2009</a:t>
            </a:r>
          </a:p>
        </p:txBody>
      </p:sp>
      <p:sp>
        <p:nvSpPr>
          <p:cNvPr id="5" name="Rectangle 6"/>
          <p:cNvSpPr>
            <a:spLocks noGrp="1" noChangeArrowheads="1"/>
          </p:cNvSpPr>
          <p:nvPr>
            <p:ph type="sldNum" sz="quarter" idx="12"/>
          </p:nvPr>
        </p:nvSpPr>
        <p:spPr>
          <a:ln/>
        </p:spPr>
        <p:txBody>
          <a:bodyPr/>
          <a:lstStyle>
            <a:lvl1pPr>
              <a:defRPr/>
            </a:lvl1pPr>
          </a:lstStyle>
          <a:p>
            <a:pPr>
              <a:defRPr/>
            </a:pPr>
            <a:fld id="{6CF418EE-BA18-472E-8E14-E766D85B9649}"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2231B51-EF87-48CA-AE76-C3391449A01E}" type="datetime1">
              <a:rPr lang="en-US"/>
              <a:pPr>
                <a:defRPr/>
              </a:pPr>
              <a:t>3/23/2010</a:t>
            </a:fld>
            <a:endParaRPr lang="en-US" altLang="en-US"/>
          </a:p>
        </p:txBody>
      </p:sp>
      <p:sp>
        <p:nvSpPr>
          <p:cNvPr id="3" name="Rectangle 5"/>
          <p:cNvSpPr>
            <a:spLocks noGrp="1" noChangeArrowheads="1"/>
          </p:cNvSpPr>
          <p:nvPr>
            <p:ph type="ftr" sz="quarter" idx="11"/>
          </p:nvPr>
        </p:nvSpPr>
        <p:spPr>
          <a:ln/>
        </p:spPr>
        <p:txBody>
          <a:bodyPr/>
          <a:lstStyle>
            <a:lvl1pPr>
              <a:defRPr/>
            </a:lvl1pPr>
          </a:lstStyle>
          <a:p>
            <a:r>
              <a:rPr lang="en-US" altLang="en-US"/>
              <a:t>Canon Jim Holbeck May2009</a:t>
            </a:r>
          </a:p>
        </p:txBody>
      </p:sp>
      <p:sp>
        <p:nvSpPr>
          <p:cNvPr id="4" name="Rectangle 6"/>
          <p:cNvSpPr>
            <a:spLocks noGrp="1" noChangeArrowheads="1"/>
          </p:cNvSpPr>
          <p:nvPr>
            <p:ph type="sldNum" sz="quarter" idx="12"/>
          </p:nvPr>
        </p:nvSpPr>
        <p:spPr>
          <a:ln/>
        </p:spPr>
        <p:txBody>
          <a:bodyPr/>
          <a:lstStyle>
            <a:lvl1pPr>
              <a:defRPr/>
            </a:lvl1pPr>
          </a:lstStyle>
          <a:p>
            <a:pPr>
              <a:defRPr/>
            </a:pPr>
            <a:fld id="{A4920F8E-0FB2-40BC-AA56-31AF2AB0520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2453" y="273050"/>
            <a:ext cx="376665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476261" y="273051"/>
            <a:ext cx="64003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2453" y="1435101"/>
            <a:ext cx="376665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170B59C-9EA9-415E-AC74-EE331907E876}" type="datetime1">
              <a:rPr lang="en-US"/>
              <a:pPr>
                <a:defRPr/>
              </a:pPr>
              <a:t>3/23/2010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Canon Jim Holbeck May2009</a:t>
            </a:r>
          </a:p>
        </p:txBody>
      </p:sp>
      <p:sp>
        <p:nvSpPr>
          <p:cNvPr id="7" name="Rectangle 6"/>
          <p:cNvSpPr>
            <a:spLocks noGrp="1" noChangeArrowheads="1"/>
          </p:cNvSpPr>
          <p:nvPr>
            <p:ph type="sldNum" sz="quarter" idx="12"/>
          </p:nvPr>
        </p:nvSpPr>
        <p:spPr>
          <a:ln/>
        </p:spPr>
        <p:txBody>
          <a:bodyPr/>
          <a:lstStyle>
            <a:lvl1pPr>
              <a:defRPr/>
            </a:lvl1pPr>
          </a:lstStyle>
          <a:p>
            <a:pPr>
              <a:defRPr/>
            </a:pPr>
            <a:fld id="{8A1AB7CA-3D82-412D-95E5-FB008C5042BC}"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44094" y="4800600"/>
            <a:ext cx="686943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244094" y="612775"/>
            <a:ext cx="686943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244094" y="5367338"/>
            <a:ext cx="686943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C714E8C0-7754-48A1-A4F7-444D3FE91C0B}" type="datetime1">
              <a:rPr lang="en-US"/>
              <a:pPr>
                <a:defRPr/>
              </a:pPr>
              <a:t>3/23/2010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r>
              <a:rPr lang="en-US" altLang="en-US"/>
              <a:t>Canon Jim Holbeck May2009</a:t>
            </a:r>
          </a:p>
        </p:txBody>
      </p:sp>
      <p:sp>
        <p:nvSpPr>
          <p:cNvPr id="7" name="Rectangle 6"/>
          <p:cNvSpPr>
            <a:spLocks noGrp="1" noChangeArrowheads="1"/>
          </p:cNvSpPr>
          <p:nvPr>
            <p:ph type="sldNum" sz="quarter" idx="12"/>
          </p:nvPr>
        </p:nvSpPr>
        <p:spPr>
          <a:ln/>
        </p:spPr>
        <p:txBody>
          <a:bodyPr/>
          <a:lstStyle>
            <a:lvl1pPr>
              <a:defRPr/>
            </a:lvl1pPr>
          </a:lstStyle>
          <a:p>
            <a:pPr>
              <a:defRPr/>
            </a:pPr>
            <a:fld id="{82D9C66B-9ED6-4C20-BCB0-1B8685E94955}"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2453" y="277814"/>
            <a:ext cx="10304145"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72453" y="1600201"/>
            <a:ext cx="10304145"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9876" name="Rectangle 4"/>
          <p:cNvSpPr>
            <a:spLocks noGrp="1" noChangeArrowheads="1"/>
          </p:cNvSpPr>
          <p:nvPr>
            <p:ph type="dt" sz="half" idx="2"/>
          </p:nvPr>
        </p:nvSpPr>
        <p:spPr bwMode="auto">
          <a:xfrm>
            <a:off x="572453" y="6243638"/>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fld id="{E92BA772-CEAD-4C80-9F8E-81B6791CB6C8}" type="datetime1">
              <a:rPr lang="en-US"/>
              <a:pPr>
                <a:defRPr/>
              </a:pPr>
              <a:t>3/23/2010</a:t>
            </a:fld>
            <a:endParaRPr lang="en-US" altLang="en-US"/>
          </a:p>
        </p:txBody>
      </p:sp>
      <p:sp>
        <p:nvSpPr>
          <p:cNvPr id="79877" name="Rectangle 5"/>
          <p:cNvSpPr>
            <a:spLocks noGrp="1" noChangeArrowheads="1"/>
          </p:cNvSpPr>
          <p:nvPr>
            <p:ph type="ftr" sz="quarter" idx="3"/>
          </p:nvPr>
        </p:nvSpPr>
        <p:spPr bwMode="auto">
          <a:xfrm>
            <a:off x="3911759" y="6248400"/>
            <a:ext cx="362553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r>
              <a:rPr lang="en-US" altLang="en-US"/>
              <a:t>Canon Jim Holbeck May2009</a:t>
            </a:r>
          </a:p>
        </p:txBody>
      </p:sp>
      <p:sp>
        <p:nvSpPr>
          <p:cNvPr id="79878" name="Rectangle 6"/>
          <p:cNvSpPr>
            <a:spLocks noGrp="1" noChangeArrowheads="1"/>
          </p:cNvSpPr>
          <p:nvPr>
            <p:ph type="sldNum" sz="quarter" idx="4"/>
          </p:nvPr>
        </p:nvSpPr>
        <p:spPr bwMode="auto">
          <a:xfrm>
            <a:off x="8205153" y="6243638"/>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885EE8E6-087D-48CD-ADA7-623B2F8C62F2}" type="slidenum">
              <a:rPr lang="en-US" altLang="en-US"/>
              <a:pPr>
                <a:defRPr/>
              </a:pPr>
              <a:t>‹#›</a:t>
            </a:fld>
            <a:endParaRPr lang="en-US" altLang="en-US"/>
          </a:p>
        </p:txBody>
      </p:sp>
      <p:sp>
        <p:nvSpPr>
          <p:cNvPr id="79879" name="Freeform 7"/>
          <p:cNvSpPr>
            <a:spLocks noChangeArrowheads="1"/>
          </p:cNvSpPr>
          <p:nvPr/>
        </p:nvSpPr>
        <p:spPr bwMode="auto">
          <a:xfrm>
            <a:off x="477044" y="228600"/>
            <a:ext cx="10304145"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US"/>
          </a:p>
        </p:txBody>
      </p:sp>
      <p:sp>
        <p:nvSpPr>
          <p:cNvPr id="79880" name="Line 8"/>
          <p:cNvSpPr>
            <a:spLocks noChangeShapeType="1"/>
          </p:cNvSpPr>
          <p:nvPr/>
        </p:nvSpPr>
        <p:spPr bwMode="auto">
          <a:xfrm>
            <a:off x="572453" y="6172200"/>
            <a:ext cx="10304145" cy="0"/>
          </a:xfrm>
          <a:prstGeom prst="line">
            <a:avLst/>
          </a:prstGeom>
          <a:noFill/>
          <a:ln w="19050">
            <a:solidFill>
              <a:schemeClr val="accent1"/>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76" r:id="rId1"/>
    <p:sldLayoutId id="2147483665" r:id="rId2"/>
    <p:sldLayoutId id="2147483664" r:id="rId3"/>
    <p:sldLayoutId id="2147483663" r:id="rId4"/>
    <p:sldLayoutId id="2147483662" r:id="rId5"/>
    <p:sldLayoutId id="2147483661" r:id="rId6"/>
    <p:sldLayoutId id="2147483660" r:id="rId7"/>
    <p:sldLayoutId id="2147483659" r:id="rId8"/>
    <p:sldLayoutId id="2147483658" r:id="rId9"/>
    <p:sldLayoutId id="2147483657" r:id="rId10"/>
    <p:sldLayoutId id="2147483656" r:id="rId11"/>
  </p:sldLayoutIdLst>
  <p:timing>
    <p:tnLst>
      <p:par>
        <p:cTn id="1" dur="indefinite" restart="never" nodeType="tmRoot"/>
      </p:par>
    </p:tnLst>
  </p:timing>
  <p:hf hdr="0" dt="0"/>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3314" name="Group 2"/>
          <p:cNvGrpSpPr>
            <a:grpSpLocks/>
          </p:cNvGrpSpPr>
          <p:nvPr/>
        </p:nvGrpSpPr>
        <p:grpSpPr bwMode="auto">
          <a:xfrm>
            <a:off x="0" y="2438400"/>
            <a:ext cx="11449050" cy="4046538"/>
            <a:chOff x="0" y="1536"/>
            <a:chExt cx="5760" cy="2549"/>
          </a:xfrm>
        </p:grpSpPr>
        <p:sp>
          <p:nvSpPr>
            <p:cNvPr id="8294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a:p>
          </p:txBody>
        </p:sp>
        <p:sp>
          <p:nvSpPr>
            <p:cNvPr id="82948"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a:p>
          </p:txBody>
        </p:sp>
        <p:sp>
          <p:nvSpPr>
            <p:cNvPr id="82949"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a:p>
          </p:txBody>
        </p:sp>
        <p:sp>
          <p:nvSpPr>
            <p:cNvPr id="82950"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82951"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82952"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a:p>
          </p:txBody>
        </p:sp>
        <p:sp>
          <p:nvSpPr>
            <p:cNvPr id="82953"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a:p>
          </p:txBody>
        </p:sp>
        <p:sp>
          <p:nvSpPr>
            <p:cNvPr id="82954"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a:p>
          </p:txBody>
        </p:sp>
        <p:sp>
          <p:nvSpPr>
            <p:cNvPr id="82955"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a:p>
          </p:txBody>
        </p:sp>
        <p:sp>
          <p:nvSpPr>
            <p:cNvPr id="82956"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82957"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a:p>
          </p:txBody>
        </p:sp>
        <p:sp>
          <p:nvSpPr>
            <p:cNvPr id="82958"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82959"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a:p>
          </p:txBody>
        </p:sp>
        <p:sp>
          <p:nvSpPr>
            <p:cNvPr id="82960"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a:p>
          </p:txBody>
        </p:sp>
        <p:sp>
          <p:nvSpPr>
            <p:cNvPr id="82961"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a:p>
          </p:txBody>
        </p:sp>
      </p:grpSp>
      <p:sp>
        <p:nvSpPr>
          <p:cNvPr id="82962" name="Rectangle 18"/>
          <p:cNvSpPr>
            <a:spLocks noGrp="1" noChangeArrowheads="1"/>
          </p:cNvSpPr>
          <p:nvPr>
            <p:ph type="title"/>
          </p:nvPr>
        </p:nvSpPr>
        <p:spPr bwMode="auto">
          <a:xfrm>
            <a:off x="572453" y="274638"/>
            <a:ext cx="1030414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82963" name="Rectangle 19"/>
          <p:cNvSpPr>
            <a:spLocks noGrp="1" noChangeArrowheads="1"/>
          </p:cNvSpPr>
          <p:nvPr>
            <p:ph type="dt" sz="half" idx="2"/>
          </p:nvPr>
        </p:nvSpPr>
        <p:spPr bwMode="auto">
          <a:xfrm>
            <a:off x="572453" y="6248400"/>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pPr>
              <a:defRPr/>
            </a:pPr>
            <a:fld id="{56D85512-7737-4F56-A226-185CAED9D4B3}" type="datetime1">
              <a:rPr lang="en-US"/>
              <a:pPr>
                <a:defRPr/>
              </a:pPr>
              <a:t>3/23/2010</a:t>
            </a:fld>
            <a:endParaRPr lang="en-US"/>
          </a:p>
        </p:txBody>
      </p:sp>
      <p:sp>
        <p:nvSpPr>
          <p:cNvPr id="82964" name="Rectangle 20"/>
          <p:cNvSpPr>
            <a:spLocks noGrp="1" noChangeArrowheads="1"/>
          </p:cNvSpPr>
          <p:nvPr>
            <p:ph type="ftr" sz="quarter" idx="3"/>
          </p:nvPr>
        </p:nvSpPr>
        <p:spPr bwMode="auto">
          <a:xfrm>
            <a:off x="3911759" y="6248400"/>
            <a:ext cx="362553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Garamond" pitchFamily="18" charset="0"/>
              </a:defRPr>
            </a:lvl1pPr>
          </a:lstStyle>
          <a:p>
            <a:r>
              <a:rPr lang="en-US"/>
              <a:t>Canon Jim Holbeck May2009</a:t>
            </a:r>
          </a:p>
        </p:txBody>
      </p:sp>
      <p:sp>
        <p:nvSpPr>
          <p:cNvPr id="82965" name="Rectangle 21"/>
          <p:cNvSpPr>
            <a:spLocks noGrp="1" noChangeArrowheads="1"/>
          </p:cNvSpPr>
          <p:nvPr>
            <p:ph type="sldNum" sz="quarter" idx="4"/>
          </p:nvPr>
        </p:nvSpPr>
        <p:spPr bwMode="auto">
          <a:xfrm>
            <a:off x="8205153" y="6248400"/>
            <a:ext cx="267144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pPr>
              <a:defRPr/>
            </a:pPr>
            <a:fld id="{3A651E3B-A803-4869-A0FF-DD1B22AF72B6}" type="slidenum">
              <a:rPr lang="en-US"/>
              <a:pPr>
                <a:defRPr/>
              </a:pPr>
              <a:t>‹#›</a:t>
            </a:fld>
            <a:endParaRPr lang="en-US"/>
          </a:p>
        </p:txBody>
      </p:sp>
      <p:sp>
        <p:nvSpPr>
          <p:cNvPr id="82966" name="Rectangle 22"/>
          <p:cNvSpPr>
            <a:spLocks noGrp="1" noChangeArrowheads="1"/>
          </p:cNvSpPr>
          <p:nvPr>
            <p:ph type="body" idx="1"/>
          </p:nvPr>
        </p:nvSpPr>
        <p:spPr bwMode="auto">
          <a:xfrm>
            <a:off x="572453" y="1600200"/>
            <a:ext cx="10304145"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75" r:id="rId2"/>
    <p:sldLayoutId id="2147483674" r:id="rId3"/>
    <p:sldLayoutId id="2147483673" r:id="rId4"/>
    <p:sldLayoutId id="2147483672" r:id="rId5"/>
    <p:sldLayoutId id="2147483671" r:id="rId6"/>
    <p:sldLayoutId id="2147483670" r:id="rId7"/>
    <p:sldLayoutId id="2147483669" r:id="rId8"/>
    <p:sldLayoutId id="2147483668" r:id="rId9"/>
    <p:sldLayoutId id="2147483667" r:id="rId10"/>
    <p:sldLayoutId id="2147483666"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0"/>
          <p:cNvSpPr>
            <a:spLocks noGrp="1" noChangeArrowheads="1"/>
          </p:cNvSpPr>
          <p:nvPr>
            <p:ph type="ftr" sz="quarter" idx="11"/>
          </p:nvPr>
        </p:nvSpPr>
        <p:spPr>
          <a:noFill/>
        </p:spPr>
        <p:txBody>
          <a:bodyPr/>
          <a:lstStyle/>
          <a:p>
            <a:endParaRPr lang="en-US"/>
          </a:p>
        </p:txBody>
      </p:sp>
      <p:sp>
        <p:nvSpPr>
          <p:cNvPr id="10" name="Rectangle 21"/>
          <p:cNvSpPr>
            <a:spLocks noGrp="1" noChangeArrowheads="1"/>
          </p:cNvSpPr>
          <p:nvPr>
            <p:ph type="sldNum" sz="quarter" idx="12"/>
          </p:nvPr>
        </p:nvSpPr>
        <p:spPr/>
        <p:txBody>
          <a:bodyPr/>
          <a:lstStyle/>
          <a:p>
            <a:pPr>
              <a:defRPr/>
            </a:pPr>
            <a:fld id="{B04DEFE9-6255-4E0B-A23A-559C8FDDF06D}" type="slidenum">
              <a:rPr lang="en-US"/>
              <a:pPr>
                <a:defRPr/>
              </a:pPr>
              <a:t>1</a:t>
            </a:fld>
            <a:endParaRPr lang="en-US"/>
          </a:p>
        </p:txBody>
      </p:sp>
      <p:sp>
        <p:nvSpPr>
          <p:cNvPr id="8" name="Rectangle 21"/>
          <p:cNvSpPr txBox="1">
            <a:spLocks noGrp="1" noChangeArrowheads="1"/>
          </p:cNvSpPr>
          <p:nvPr/>
        </p:nvSpPr>
        <p:spPr bwMode="auto">
          <a:xfrm>
            <a:off x="8205153" y="6248400"/>
            <a:ext cx="2671445" cy="457200"/>
          </a:xfrm>
          <a:prstGeom prst="rect">
            <a:avLst/>
          </a:prstGeom>
          <a:noFill/>
          <a:ln>
            <a:miter lim="800000"/>
            <a:headEnd/>
            <a:tailEnd/>
          </a:ln>
        </p:spPr>
        <p:txBody>
          <a:bodyPr anchor="b"/>
          <a:lstStyle/>
          <a:p>
            <a:pPr algn="r">
              <a:defRPr/>
            </a:pPr>
            <a:fld id="{F32AED32-CF79-4398-AB30-1ACA82923CFD}" type="slidenum">
              <a:rPr lang="en-US" sz="1200">
                <a:latin typeface="+mn-lt"/>
              </a:rPr>
              <a:pPr algn="r">
                <a:defRPr/>
              </a:pPr>
              <a:t>1</a:t>
            </a:fld>
            <a:endParaRPr lang="en-US" sz="1200">
              <a:latin typeface="+mn-lt"/>
            </a:endParaRPr>
          </a:p>
        </p:txBody>
      </p:sp>
      <p:sp>
        <p:nvSpPr>
          <p:cNvPr id="15363" name="Rectangle 2"/>
          <p:cNvSpPr>
            <a:spLocks noGrp="1" noChangeArrowheads="1"/>
          </p:cNvSpPr>
          <p:nvPr>
            <p:ph type="title" idx="4294967295"/>
          </p:nvPr>
        </p:nvSpPr>
        <p:spPr>
          <a:xfrm>
            <a:off x="494934" y="1844675"/>
            <a:ext cx="10290231" cy="4249738"/>
          </a:xfrm>
        </p:spPr>
        <p:txBody>
          <a:bodyPr anchorCtr="0"/>
          <a:lstStyle/>
          <a:p>
            <a:pPr eaLnBrk="1" hangingPunct="1">
              <a:defRPr/>
            </a:pPr>
            <a:r>
              <a:rPr lang="en-AU" sz="3600">
                <a:solidFill>
                  <a:schemeClr val="tx1"/>
                </a:solidFill>
                <a:latin typeface="Tahoma" pitchFamily="34" charset="0"/>
              </a:rPr>
              <a:t>BECOMING OPEN TO GOD </a:t>
            </a:r>
            <a:br>
              <a:rPr lang="en-AU" sz="3600">
                <a:solidFill>
                  <a:schemeClr val="tx1"/>
                </a:solidFill>
                <a:latin typeface="Tahoma" pitchFamily="34" charset="0"/>
              </a:rPr>
            </a:br>
            <a:r>
              <a:rPr lang="en-AU" sz="3600">
                <a:solidFill>
                  <a:schemeClr val="tx1"/>
                </a:solidFill>
                <a:latin typeface="Tahoma" pitchFamily="34" charset="0"/>
              </a:rPr>
              <a:t>PSALM 139 </a:t>
            </a:r>
            <a:br>
              <a:rPr lang="en-AU" sz="3600">
                <a:solidFill>
                  <a:schemeClr val="tx1"/>
                </a:solidFill>
                <a:latin typeface="Tahoma" pitchFamily="34" charset="0"/>
              </a:rPr>
            </a:br>
            <a:r>
              <a:rPr lang="en-AU" sz="3600">
                <a:solidFill>
                  <a:schemeClr val="tx1"/>
                </a:solidFill>
                <a:latin typeface="Tahoma" pitchFamily="34" charset="0"/>
              </a:rPr>
              <a:t/>
            </a:r>
            <a:br>
              <a:rPr lang="en-AU" sz="3600">
                <a:solidFill>
                  <a:schemeClr val="tx1"/>
                </a:solidFill>
                <a:latin typeface="Tahoma" pitchFamily="34" charset="0"/>
              </a:rPr>
            </a:br>
            <a:r>
              <a:rPr lang="en-AU" sz="3600">
                <a:solidFill>
                  <a:schemeClr val="tx1"/>
                </a:solidFill>
                <a:latin typeface="Tahoma" pitchFamily="34" charset="0"/>
              </a:rPr>
              <a:t>(A PRAYER BASED ON THE CHARACTER OF GOD)</a:t>
            </a:r>
          </a:p>
        </p:txBody>
      </p:sp>
      <p:sp>
        <p:nvSpPr>
          <p:cNvPr id="27655" name="Rectangle 4"/>
          <p:cNvSpPr>
            <a:spLocks noChangeArrowheads="1"/>
          </p:cNvSpPr>
          <p:nvPr/>
        </p:nvSpPr>
        <p:spPr bwMode="auto">
          <a:xfrm>
            <a:off x="6897258" y="1125539"/>
            <a:ext cx="1627369" cy="276999"/>
          </a:xfrm>
          <a:prstGeom prst="rect">
            <a:avLst/>
          </a:prstGeom>
          <a:noFill/>
          <a:ln w="9525">
            <a:noFill/>
            <a:miter lim="800000"/>
            <a:headEnd/>
            <a:tailEnd/>
          </a:ln>
        </p:spPr>
        <p:txBody>
          <a:bodyPr wrap="none">
            <a:spAutoFit/>
          </a:bodyPr>
          <a:lstStyle/>
          <a:p>
            <a:r>
              <a:rPr lang="en-AU" sz="1200" i="1">
                <a:solidFill>
                  <a:schemeClr val="bg1"/>
                </a:solidFill>
              </a:rPr>
              <a:t>©Canon Jim Holbeck</a:t>
            </a:r>
          </a:p>
        </p:txBody>
      </p:sp>
      <p:sp>
        <p:nvSpPr>
          <p:cNvPr id="27656" name="Text Box 5"/>
          <p:cNvSpPr txBox="1">
            <a:spLocks noChangeArrowheads="1"/>
          </p:cNvSpPr>
          <p:nvPr/>
        </p:nvSpPr>
        <p:spPr bwMode="auto">
          <a:xfrm>
            <a:off x="494934" y="836613"/>
            <a:ext cx="10188859" cy="641350"/>
          </a:xfrm>
          <a:prstGeom prst="rect">
            <a:avLst/>
          </a:prstGeom>
          <a:noFill/>
          <a:ln w="9525">
            <a:noFill/>
            <a:miter lim="800000"/>
            <a:headEnd/>
            <a:tailEnd/>
          </a:ln>
        </p:spPr>
        <p:txBody>
          <a:bodyPr>
            <a:spAutoFit/>
          </a:bodyPr>
          <a:lstStyle/>
          <a:p>
            <a:pPr algn="ctr">
              <a:spcBef>
                <a:spcPct val="50000"/>
              </a:spcBef>
            </a:pPr>
            <a:r>
              <a:rPr lang="en-AU" sz="3600" b="1">
                <a:latin typeface="Tahoma" pitchFamily="34" charset="0"/>
              </a:rPr>
              <a:t>TOPIC 4</a:t>
            </a:r>
            <a:endParaRPr lang="en-US" sz="3600" b="1">
              <a:latin typeface="Tahoma" pitchFamily="34" charset="0"/>
            </a:endParaRPr>
          </a:p>
        </p:txBody>
      </p:sp>
      <p:sp>
        <p:nvSpPr>
          <p:cNvPr id="27658" name="Rectangle 20"/>
          <p:cNvSpPr txBox="1">
            <a:spLocks noGrp="1" noChangeArrowheads="1"/>
          </p:cNvSpPr>
          <p:nvPr/>
        </p:nvSpPr>
        <p:spPr bwMode="auto">
          <a:xfrm>
            <a:off x="4011143" y="5949950"/>
            <a:ext cx="3625533" cy="457200"/>
          </a:xfrm>
          <a:prstGeom prst="rect">
            <a:avLst/>
          </a:prstGeom>
          <a:noFill/>
          <a:ln w="9525">
            <a:noFill/>
            <a:miter lim="800000"/>
            <a:headEnd/>
            <a:tailEnd/>
          </a:ln>
        </p:spPr>
        <p:txBody>
          <a:bodyPr anchor="b"/>
          <a:lstStyle/>
          <a:p>
            <a:pPr algn="ctr"/>
            <a:endParaRPr lang="en-US" sz="1200">
              <a:latin typeface="Garamond"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5"/>
          <p:cNvSpPr>
            <a:spLocks noGrp="1" noChangeArrowheads="1"/>
          </p:cNvSpPr>
          <p:nvPr>
            <p:ph type="ftr" sz="quarter" idx="11"/>
          </p:nvPr>
        </p:nvSpPr>
        <p:spPr>
          <a:noFill/>
        </p:spPr>
        <p:txBody>
          <a:bodyPr/>
          <a:lstStyle/>
          <a:p>
            <a:endParaRPr lang="en-US" altLang="en-US"/>
          </a:p>
        </p:txBody>
      </p:sp>
      <p:sp>
        <p:nvSpPr>
          <p:cNvPr id="6" name="Rectangle 6"/>
          <p:cNvSpPr>
            <a:spLocks noGrp="1" noChangeArrowheads="1"/>
          </p:cNvSpPr>
          <p:nvPr>
            <p:ph type="sldNum" sz="quarter" idx="12"/>
          </p:nvPr>
        </p:nvSpPr>
        <p:spPr/>
        <p:txBody>
          <a:bodyPr/>
          <a:lstStyle/>
          <a:p>
            <a:pPr>
              <a:defRPr/>
            </a:pPr>
            <a:fld id="{051A2D3E-C13D-4FB0-A88E-F8A1724D957C}" type="slidenum">
              <a:rPr lang="en-US" altLang="en-US"/>
              <a:pPr>
                <a:defRPr/>
              </a:pPr>
              <a:t>10</a:t>
            </a:fld>
            <a:endParaRPr lang="en-US" altLang="en-US"/>
          </a:p>
        </p:txBody>
      </p:sp>
      <p:sp>
        <p:nvSpPr>
          <p:cNvPr id="37891"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4"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6AA5959A-D7F1-4006-9C55-68A68FABF7D9}" type="slidenum">
              <a:rPr lang="en-US" altLang="en-US" sz="1200">
                <a:latin typeface="+mj-lt"/>
              </a:rPr>
              <a:pPr algn="r">
                <a:defRPr/>
              </a:pPr>
              <a:t>10</a:t>
            </a:fld>
            <a:endParaRPr lang="en-US" altLang="en-US" sz="1200">
              <a:latin typeface="+mj-lt"/>
            </a:endParaRPr>
          </a:p>
        </p:txBody>
      </p:sp>
      <p:sp>
        <p:nvSpPr>
          <p:cNvPr id="37893" name="Rectangle 3"/>
          <p:cNvSpPr>
            <a:spLocks noGrp="1" noChangeArrowheads="1"/>
          </p:cNvSpPr>
          <p:nvPr>
            <p:ph type="body" idx="4294967295"/>
          </p:nvPr>
        </p:nvSpPr>
        <p:spPr>
          <a:xfrm>
            <a:off x="572453" y="476251"/>
            <a:ext cx="10304145" cy="5649913"/>
          </a:xfrm>
        </p:spPr>
        <p:txBody>
          <a:bodyPr/>
          <a:lstStyle/>
          <a:p>
            <a:pPr eaLnBrk="1" hangingPunct="1">
              <a:lnSpc>
                <a:spcPct val="90000"/>
              </a:lnSpc>
            </a:pPr>
            <a:r>
              <a:rPr lang="en-AU" sz="2800" b="1" smtClean="0"/>
              <a:t>Later in the poem God “speaks” to Francis Thompson, (descriptive of his journey)</a:t>
            </a:r>
          </a:p>
          <a:p>
            <a:pPr eaLnBrk="1" hangingPunct="1">
              <a:lnSpc>
                <a:spcPct val="90000"/>
              </a:lnSpc>
            </a:pPr>
            <a:r>
              <a:rPr lang="en-AU" sz="2800" b="1" i="1" smtClean="0">
                <a:solidFill>
                  <a:schemeClr val="accent2"/>
                </a:solidFill>
                <a:latin typeface="Tahoma" pitchFamily="34" charset="0"/>
              </a:rPr>
              <a:t>Whom wilt thou find to love i</a:t>
            </a:r>
            <a:r>
              <a:rPr lang="en-AU" sz="2800" b="1" i="1" smtClean="0">
                <a:solidFill>
                  <a:schemeClr val="tx2"/>
                </a:solidFill>
                <a:latin typeface="Tahoma" pitchFamily="34" charset="0"/>
              </a:rPr>
              <a:t>gnoble </a:t>
            </a:r>
            <a:r>
              <a:rPr lang="en-AU" sz="2800" b="1" i="1" smtClean="0">
                <a:solidFill>
                  <a:srgbClr val="006600"/>
                </a:solidFill>
                <a:latin typeface="Tahoma" pitchFamily="34" charset="0"/>
              </a:rPr>
              <a:t>thee,</a:t>
            </a:r>
          </a:p>
          <a:p>
            <a:pPr eaLnBrk="1" hangingPunct="1">
              <a:lnSpc>
                <a:spcPct val="90000"/>
              </a:lnSpc>
            </a:pPr>
            <a:r>
              <a:rPr lang="en-AU" sz="2800" b="1" i="1" smtClean="0">
                <a:solidFill>
                  <a:schemeClr val="accent2"/>
                </a:solidFill>
                <a:latin typeface="Tahoma" pitchFamily="34" charset="0"/>
              </a:rPr>
              <a:t> Save Me, save only Me?</a:t>
            </a:r>
          </a:p>
          <a:p>
            <a:pPr eaLnBrk="1" hangingPunct="1">
              <a:lnSpc>
                <a:spcPct val="90000"/>
              </a:lnSpc>
            </a:pPr>
            <a:r>
              <a:rPr lang="en-AU" sz="2800" b="1" i="1" smtClean="0">
                <a:solidFill>
                  <a:schemeClr val="accent2"/>
                </a:solidFill>
                <a:latin typeface="Tahoma" pitchFamily="34" charset="0"/>
              </a:rPr>
              <a:t> All which I took from thee I did but take,</a:t>
            </a:r>
          </a:p>
          <a:p>
            <a:pPr eaLnBrk="1" hangingPunct="1">
              <a:lnSpc>
                <a:spcPct val="90000"/>
              </a:lnSpc>
            </a:pPr>
            <a:r>
              <a:rPr lang="en-AU" sz="2800" b="1" i="1" smtClean="0">
                <a:solidFill>
                  <a:schemeClr val="accent2"/>
                </a:solidFill>
                <a:latin typeface="Tahoma" pitchFamily="34" charset="0"/>
              </a:rPr>
              <a:t>Not for thy harms,</a:t>
            </a:r>
          </a:p>
          <a:p>
            <a:pPr eaLnBrk="1" hangingPunct="1">
              <a:lnSpc>
                <a:spcPct val="90000"/>
              </a:lnSpc>
            </a:pPr>
            <a:r>
              <a:rPr lang="en-AU" sz="2800" b="1" i="1" smtClean="0">
                <a:solidFill>
                  <a:schemeClr val="accent2"/>
                </a:solidFill>
                <a:latin typeface="Tahoma" pitchFamily="34" charset="0"/>
              </a:rPr>
              <a:t>But just that thou might'st seek it in My arms.</a:t>
            </a:r>
          </a:p>
          <a:p>
            <a:pPr eaLnBrk="1" hangingPunct="1">
              <a:lnSpc>
                <a:spcPct val="90000"/>
              </a:lnSpc>
            </a:pPr>
            <a:r>
              <a:rPr lang="en-AU" sz="2800" b="1" i="1" smtClean="0">
                <a:solidFill>
                  <a:schemeClr val="accent2"/>
                </a:solidFill>
                <a:latin typeface="Tahoma" pitchFamily="34" charset="0"/>
              </a:rPr>
              <a:t>All which thy child's mistake</a:t>
            </a:r>
          </a:p>
          <a:p>
            <a:pPr eaLnBrk="1" hangingPunct="1">
              <a:lnSpc>
                <a:spcPct val="90000"/>
              </a:lnSpc>
            </a:pPr>
            <a:r>
              <a:rPr lang="en-AU" sz="2800" b="1" i="1" smtClean="0">
                <a:solidFill>
                  <a:schemeClr val="accent2"/>
                </a:solidFill>
                <a:latin typeface="Tahoma" pitchFamily="34" charset="0"/>
              </a:rPr>
              <a:t>Fancies as lost, I have stored for thee at home:</a:t>
            </a:r>
          </a:p>
          <a:p>
            <a:pPr eaLnBrk="1" hangingPunct="1">
              <a:lnSpc>
                <a:spcPct val="90000"/>
              </a:lnSpc>
            </a:pPr>
            <a:r>
              <a:rPr lang="en-AU" sz="2800" b="1" i="1" smtClean="0">
                <a:solidFill>
                  <a:schemeClr val="accent2"/>
                </a:solidFill>
                <a:latin typeface="Tahoma" pitchFamily="34" charset="0"/>
              </a:rPr>
              <a:t>Rise, clasp My hand, and come!'</a:t>
            </a:r>
            <a:endParaRPr lang="en-AU" sz="2800" b="1" smtClean="0">
              <a:latin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5"/>
          <p:cNvSpPr>
            <a:spLocks noGrp="1" noChangeArrowheads="1"/>
          </p:cNvSpPr>
          <p:nvPr>
            <p:ph type="ftr" sz="quarter" idx="11"/>
          </p:nvPr>
        </p:nvSpPr>
        <p:spPr>
          <a:noFill/>
        </p:spPr>
        <p:txBody>
          <a:bodyPr/>
          <a:lstStyle/>
          <a:p>
            <a:r>
              <a:rPr lang="en-US" altLang="en-US"/>
              <a:t>Canon Jim Holbeck</a:t>
            </a:r>
          </a:p>
        </p:txBody>
      </p:sp>
      <p:sp>
        <p:nvSpPr>
          <p:cNvPr id="8" name="Rectangle 6"/>
          <p:cNvSpPr>
            <a:spLocks noGrp="1" noChangeArrowheads="1"/>
          </p:cNvSpPr>
          <p:nvPr>
            <p:ph type="sldNum" sz="quarter" idx="12"/>
          </p:nvPr>
        </p:nvSpPr>
        <p:spPr/>
        <p:txBody>
          <a:bodyPr/>
          <a:lstStyle/>
          <a:p>
            <a:pPr>
              <a:defRPr/>
            </a:pPr>
            <a:fld id="{C5B685F5-47DF-4235-8585-1E4278363EFB}" type="slidenum">
              <a:rPr lang="en-US" altLang="en-US"/>
              <a:pPr>
                <a:defRPr/>
              </a:pPr>
              <a:t>11</a:t>
            </a:fld>
            <a:endParaRPr lang="en-US" altLang="en-US"/>
          </a:p>
        </p:txBody>
      </p:sp>
      <p:sp>
        <p:nvSpPr>
          <p:cNvPr id="6"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9B5AC08C-6733-46D3-B3FE-0AB3B002B9EB}" type="slidenum">
              <a:rPr lang="en-US" altLang="en-US" sz="1200">
                <a:latin typeface="+mj-lt"/>
              </a:rPr>
              <a:pPr algn="r">
                <a:defRPr/>
              </a:pPr>
              <a:t>11</a:t>
            </a:fld>
            <a:endParaRPr lang="en-US" altLang="en-US" sz="1200">
              <a:latin typeface="+mj-lt"/>
            </a:endParaRPr>
          </a:p>
        </p:txBody>
      </p:sp>
      <p:sp>
        <p:nvSpPr>
          <p:cNvPr id="5" name="Slide Number Placeholder 3"/>
          <p:cNvSpPr txBox="1">
            <a:spLocks noGrp="1"/>
          </p:cNvSpPr>
          <p:nvPr/>
        </p:nvSpPr>
        <p:spPr bwMode="auto">
          <a:xfrm>
            <a:off x="8205153" y="6243638"/>
            <a:ext cx="2671445" cy="457200"/>
          </a:xfrm>
          <a:prstGeom prst="rect">
            <a:avLst/>
          </a:prstGeom>
          <a:noFill/>
          <a:ln>
            <a:miter lim="800000"/>
            <a:headEnd/>
            <a:tailEnd/>
          </a:ln>
        </p:spPr>
        <p:txBody>
          <a:bodyPr anchor="b"/>
          <a:lstStyle/>
          <a:p>
            <a:pPr algn="r">
              <a:defRPr/>
            </a:pPr>
            <a:fld id="{8D720AFD-D7C9-45EF-BFCC-D6DEB1F8E0C7}" type="slidenum">
              <a:rPr lang="en-US" altLang="en-US" sz="1200">
                <a:latin typeface="+mj-lt"/>
              </a:rPr>
              <a:pPr algn="r">
                <a:defRPr/>
              </a:pPr>
              <a:t>11</a:t>
            </a:fld>
            <a:endParaRPr lang="en-US" altLang="en-US" sz="1200">
              <a:latin typeface="+mj-lt"/>
            </a:endParaRPr>
          </a:p>
        </p:txBody>
      </p:sp>
      <p:sp>
        <p:nvSpPr>
          <p:cNvPr id="38917" name="Rectangle 3"/>
          <p:cNvSpPr>
            <a:spLocks noGrp="1" noChangeArrowheads="1"/>
          </p:cNvSpPr>
          <p:nvPr>
            <p:ph type="body" idx="4294967295"/>
          </p:nvPr>
        </p:nvSpPr>
        <p:spPr>
          <a:xfrm>
            <a:off x="572452" y="260350"/>
            <a:ext cx="10290232" cy="5976938"/>
          </a:xfrm>
        </p:spPr>
        <p:txBody>
          <a:bodyPr/>
          <a:lstStyle/>
          <a:p>
            <a:pPr eaLnBrk="1" hangingPunct="1">
              <a:lnSpc>
                <a:spcPct val="90000"/>
              </a:lnSpc>
            </a:pPr>
            <a:r>
              <a:rPr lang="en-AU" sz="2400" b="1" u="sng" smtClean="0">
                <a:latin typeface="Tahoma" pitchFamily="34" charset="0"/>
              </a:rPr>
              <a:t>Professor C.S. Lewis</a:t>
            </a:r>
            <a:r>
              <a:rPr lang="en-AU" sz="2400" b="1" smtClean="0">
                <a:latin typeface="Tahoma" pitchFamily="34" charset="0"/>
              </a:rPr>
              <a:t> couldn’t run away</a:t>
            </a:r>
          </a:p>
          <a:p>
            <a:pPr eaLnBrk="1" hangingPunct="1">
              <a:lnSpc>
                <a:spcPct val="90000"/>
              </a:lnSpc>
            </a:pPr>
            <a:r>
              <a:rPr lang="en-AU" sz="2400" b="1" smtClean="0">
                <a:latin typeface="Tahoma" pitchFamily="34" charset="0"/>
              </a:rPr>
              <a:t>He wrote in </a:t>
            </a:r>
            <a:r>
              <a:rPr lang="en-AU" sz="2400" b="1" i="1" smtClean="0">
                <a:solidFill>
                  <a:srgbClr val="006600"/>
                </a:solidFill>
                <a:latin typeface="Tahoma" pitchFamily="34" charset="0"/>
              </a:rPr>
              <a:t>“Surprised By Joy</a:t>
            </a:r>
            <a:r>
              <a:rPr lang="en-AU" sz="2400" b="1" smtClean="0">
                <a:solidFill>
                  <a:srgbClr val="006600"/>
                </a:solidFill>
                <a:latin typeface="Tahoma" pitchFamily="34" charset="0"/>
              </a:rPr>
              <a:t>”</a:t>
            </a:r>
            <a:r>
              <a:rPr lang="en-AU" sz="2400" b="1" smtClean="0">
                <a:latin typeface="Tahoma" pitchFamily="34" charset="0"/>
              </a:rPr>
              <a:t> of his being approached by the Hound of Heaven at night in Magdalen College in Oxford. </a:t>
            </a:r>
          </a:p>
          <a:p>
            <a:pPr eaLnBrk="1" hangingPunct="1">
              <a:lnSpc>
                <a:spcPct val="90000"/>
              </a:lnSpc>
            </a:pPr>
            <a:r>
              <a:rPr lang="en-AU" sz="2400" b="1" smtClean="0">
                <a:latin typeface="Tahoma" pitchFamily="34" charset="0"/>
              </a:rPr>
              <a:t>He said he was conscious </a:t>
            </a:r>
            <a:r>
              <a:rPr lang="en-AU" sz="2400" b="1" i="1" smtClean="0">
                <a:solidFill>
                  <a:srgbClr val="006600"/>
                </a:solidFill>
                <a:latin typeface="Tahoma" pitchFamily="34" charset="0"/>
              </a:rPr>
              <a:t>“of the steady unrelenting approach of Him whom I so earnestly desired not to meet </a:t>
            </a:r>
          </a:p>
          <a:p>
            <a:pPr eaLnBrk="1" hangingPunct="1">
              <a:lnSpc>
                <a:spcPct val="90000"/>
              </a:lnSpc>
            </a:pPr>
            <a:r>
              <a:rPr lang="en-AU" sz="2400" b="1" i="1" smtClean="0">
                <a:solidFill>
                  <a:srgbClr val="006600"/>
                </a:solidFill>
                <a:latin typeface="Tahoma" pitchFamily="34" charset="0"/>
              </a:rPr>
              <a:t>That which I had greatly feared had at last come upon me…</a:t>
            </a:r>
          </a:p>
          <a:p>
            <a:pPr eaLnBrk="1" hangingPunct="1">
              <a:lnSpc>
                <a:spcPct val="90000"/>
              </a:lnSpc>
            </a:pPr>
            <a:r>
              <a:rPr lang="en-AU" sz="2400" b="1" i="1" smtClean="0">
                <a:solidFill>
                  <a:srgbClr val="006600"/>
                </a:solidFill>
                <a:latin typeface="Tahoma" pitchFamily="34" charset="0"/>
              </a:rPr>
              <a:t>I gave in and admitted that God was God and knelt and prayed: perhaps that night the most dejected and reluctant convert in all England”.  </a:t>
            </a:r>
          </a:p>
          <a:p>
            <a:pPr eaLnBrk="1" hangingPunct="1">
              <a:lnSpc>
                <a:spcPct val="90000"/>
              </a:lnSpc>
            </a:pPr>
            <a:r>
              <a:rPr lang="en-AU" sz="2400" b="1" u="sng" smtClean="0">
                <a:latin typeface="Tahoma" pitchFamily="34" charset="0"/>
              </a:rPr>
              <a:t>Lewis’ gripping statement</a:t>
            </a:r>
            <a:r>
              <a:rPr lang="en-AU" sz="2400" b="1" smtClean="0">
                <a:latin typeface="Tahoma" pitchFamily="34" charset="0"/>
              </a:rPr>
              <a:t>:</a:t>
            </a:r>
          </a:p>
          <a:p>
            <a:pPr eaLnBrk="1" hangingPunct="1">
              <a:lnSpc>
                <a:spcPct val="90000"/>
              </a:lnSpc>
            </a:pPr>
            <a:r>
              <a:rPr lang="en-AU" sz="2400" b="1" i="1" smtClean="0">
                <a:solidFill>
                  <a:srgbClr val="006600"/>
                </a:solidFill>
                <a:latin typeface="Tahoma" pitchFamily="34" charset="0"/>
              </a:rPr>
              <a:t>The hardness of God is kinder than the softness of men, and his compulsion is our liberation. </a:t>
            </a:r>
          </a:p>
          <a:p>
            <a:pPr eaLnBrk="1" hangingPunct="1">
              <a:lnSpc>
                <a:spcPct val="90000"/>
              </a:lnSpc>
            </a:pPr>
            <a:r>
              <a:rPr lang="en-AU" sz="2400" b="1" smtClean="0">
                <a:latin typeface="Tahoma" pitchFamily="34" charset="0"/>
              </a:rPr>
              <a:t>What does it mean?</a:t>
            </a:r>
            <a:endParaRPr lang="en-AU" sz="2400" b="1" i="1" smtClean="0">
              <a:solidFill>
                <a:srgbClr val="006600"/>
              </a:solidFill>
              <a:latin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AU" sz="3800" b="1" smtClean="0">
                <a:solidFill>
                  <a:schemeClr val="bg1"/>
                </a:solidFill>
              </a:rPr>
              <a:t>What the Omnipresence of God means to us today</a:t>
            </a:r>
            <a:endParaRPr lang="en-US" sz="3800" b="1" smtClean="0">
              <a:solidFill>
                <a:schemeClr val="bg1"/>
              </a:solidFill>
            </a:endParaRPr>
          </a:p>
        </p:txBody>
      </p:sp>
      <p:sp>
        <p:nvSpPr>
          <p:cNvPr id="73731" name="Rectangle 3"/>
          <p:cNvSpPr>
            <a:spLocks noGrp="1" noChangeArrowheads="1"/>
          </p:cNvSpPr>
          <p:nvPr>
            <p:ph type="body" idx="1"/>
          </p:nvPr>
        </p:nvSpPr>
        <p:spPr>
          <a:xfrm>
            <a:off x="586367" y="1341438"/>
            <a:ext cx="10304145" cy="5040312"/>
          </a:xfrm>
        </p:spPr>
        <p:txBody>
          <a:bodyPr/>
          <a:lstStyle/>
          <a:p>
            <a:r>
              <a:rPr lang="en-AU" sz="2400" b="1" smtClean="0">
                <a:latin typeface="Tahoma" pitchFamily="34" charset="0"/>
              </a:rPr>
              <a:t>There is never a time when we as believers are alone. </a:t>
            </a:r>
            <a:br>
              <a:rPr lang="en-AU" sz="2400" b="1" smtClean="0">
                <a:latin typeface="Tahoma" pitchFamily="34" charset="0"/>
              </a:rPr>
            </a:br>
            <a:r>
              <a:rPr lang="en-US" sz="2400" b="1" smtClean="0">
                <a:latin typeface="Tahoma" pitchFamily="34" charset="0"/>
              </a:rPr>
              <a:t>Heb 13:5</a:t>
            </a:r>
            <a:r>
              <a:rPr lang="en-US" sz="2400" b="1" i="1" smtClean="0">
                <a:solidFill>
                  <a:srgbClr val="006600"/>
                </a:solidFill>
                <a:latin typeface="Tahoma" pitchFamily="34" charset="0"/>
              </a:rPr>
              <a:t>  Keep your life free from love of money, and be content with what you have, for he has said, "I will </a:t>
            </a:r>
            <a:r>
              <a:rPr lang="en-US" sz="2400" b="1" i="1" u="sng" smtClean="0">
                <a:solidFill>
                  <a:srgbClr val="006600"/>
                </a:solidFill>
                <a:latin typeface="Tahoma" pitchFamily="34" charset="0"/>
              </a:rPr>
              <a:t>never leave you nor forsake</a:t>
            </a:r>
            <a:r>
              <a:rPr lang="en-US" sz="2400" b="1" i="1" smtClean="0">
                <a:solidFill>
                  <a:srgbClr val="006600"/>
                </a:solidFill>
                <a:latin typeface="Tahoma" pitchFamily="34" charset="0"/>
              </a:rPr>
              <a:t> you." </a:t>
            </a:r>
            <a:br>
              <a:rPr lang="en-US" sz="2400" b="1" i="1" smtClean="0">
                <a:solidFill>
                  <a:srgbClr val="006600"/>
                </a:solidFill>
                <a:latin typeface="Tahoma" pitchFamily="34" charset="0"/>
              </a:rPr>
            </a:br>
            <a:r>
              <a:rPr lang="en-AU" sz="2400" b="1" smtClean="0">
                <a:latin typeface="Tahoma" pitchFamily="34" charset="0"/>
              </a:rPr>
              <a:t>Mat 28:19</a:t>
            </a:r>
            <a:r>
              <a:rPr lang="en-AU" sz="2400" b="1" i="1" smtClean="0">
                <a:latin typeface="Tahoma" pitchFamily="34" charset="0"/>
              </a:rPr>
              <a:t>  </a:t>
            </a:r>
            <a:r>
              <a:rPr lang="en-AU" sz="2400" b="1" i="1" smtClean="0">
                <a:solidFill>
                  <a:srgbClr val="006600"/>
                </a:solidFill>
                <a:latin typeface="Tahoma" pitchFamily="34" charset="0"/>
              </a:rPr>
              <a:t>Go therefore and make disciples of all nations, baptizing them in the name of the Father and of the Son and of the Holy Spirit, 20  teaching them to observe all that I have commanded you. And behold, </a:t>
            </a:r>
            <a:r>
              <a:rPr lang="en-AU" sz="2400" b="1" i="1" u="sng" smtClean="0">
                <a:solidFill>
                  <a:srgbClr val="006600"/>
                </a:solidFill>
                <a:latin typeface="Tahoma" pitchFamily="34" charset="0"/>
              </a:rPr>
              <a:t>I am with you always</a:t>
            </a:r>
            <a:r>
              <a:rPr lang="en-AU" sz="2400" b="1" i="1" smtClean="0">
                <a:solidFill>
                  <a:srgbClr val="006600"/>
                </a:solidFill>
                <a:latin typeface="Tahoma" pitchFamily="34" charset="0"/>
              </a:rPr>
              <a:t>, to the end of the age." </a:t>
            </a:r>
            <a:br>
              <a:rPr lang="en-AU" sz="2400" b="1" i="1" smtClean="0">
                <a:solidFill>
                  <a:srgbClr val="006600"/>
                </a:solidFill>
                <a:latin typeface="Tahoma" pitchFamily="34" charset="0"/>
              </a:rPr>
            </a:br>
            <a:r>
              <a:rPr lang="en-US" sz="2400" b="1" smtClean="0">
                <a:latin typeface="Tahoma" pitchFamily="34" charset="0"/>
              </a:rPr>
              <a:t>Eph 2:6</a:t>
            </a:r>
            <a:r>
              <a:rPr lang="en-US" sz="2400" b="1" i="1" smtClean="0">
                <a:solidFill>
                  <a:srgbClr val="006600"/>
                </a:solidFill>
                <a:latin typeface="Tahoma" pitchFamily="34" charset="0"/>
              </a:rPr>
              <a:t>  God….raised us up with him and </a:t>
            </a:r>
            <a:r>
              <a:rPr lang="en-US" sz="2400" b="1" i="1" u="sng" smtClean="0">
                <a:solidFill>
                  <a:srgbClr val="006600"/>
                </a:solidFill>
                <a:latin typeface="Tahoma" pitchFamily="34" charset="0"/>
              </a:rPr>
              <a:t>seated us with him</a:t>
            </a:r>
            <a:r>
              <a:rPr lang="en-US" sz="2400" b="1" i="1" smtClean="0">
                <a:solidFill>
                  <a:srgbClr val="006600"/>
                </a:solidFill>
                <a:latin typeface="Tahoma" pitchFamily="34" charset="0"/>
              </a:rPr>
              <a:t> in the heavenly places in Christ Jesus</a:t>
            </a:r>
          </a:p>
        </p:txBody>
      </p:sp>
      <p:sp>
        <p:nvSpPr>
          <p:cNvPr id="73732" name="Text Box 4"/>
          <p:cNvSpPr txBox="1">
            <a:spLocks noChangeArrowheads="1"/>
          </p:cNvSpPr>
          <p:nvPr/>
        </p:nvSpPr>
        <p:spPr bwMode="auto">
          <a:xfrm>
            <a:off x="586367" y="260350"/>
            <a:ext cx="10367751" cy="523220"/>
          </a:xfrm>
          <a:prstGeom prst="rect">
            <a:avLst/>
          </a:prstGeom>
          <a:solidFill>
            <a:srgbClr val="006600"/>
          </a:solidFill>
          <a:ln w="9525">
            <a:noFill/>
            <a:miter lim="800000"/>
            <a:headEnd/>
            <a:tailEnd/>
          </a:ln>
          <a:effectLst/>
        </p:spPr>
        <p:txBody>
          <a:bodyPr>
            <a:spAutoFit/>
          </a:bodyPr>
          <a:lstStyle/>
          <a:p>
            <a:pPr>
              <a:spcBef>
                <a:spcPct val="50000"/>
              </a:spcBef>
            </a:pPr>
            <a:r>
              <a:rPr lang="en-US" sz="2800" b="1">
                <a:solidFill>
                  <a:schemeClr val="bg1"/>
                </a:solidFill>
                <a:latin typeface="Tahoma" pitchFamily="34" charset="0"/>
              </a:rPr>
              <a:t>What the Omnipresence of God means to us today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0"/>
          <p:cNvSpPr>
            <a:spLocks noGrp="1" noChangeArrowheads="1"/>
          </p:cNvSpPr>
          <p:nvPr>
            <p:ph type="ftr" sz="quarter" idx="11"/>
          </p:nvPr>
        </p:nvSpPr>
        <p:spPr>
          <a:noFill/>
        </p:spPr>
        <p:txBody>
          <a:bodyPr/>
          <a:lstStyle/>
          <a:p>
            <a:endParaRPr lang="en-US"/>
          </a:p>
        </p:txBody>
      </p:sp>
      <p:sp>
        <p:nvSpPr>
          <p:cNvPr id="7" name="Rectangle 21"/>
          <p:cNvSpPr>
            <a:spLocks noGrp="1" noChangeArrowheads="1"/>
          </p:cNvSpPr>
          <p:nvPr>
            <p:ph type="sldNum" sz="quarter" idx="12"/>
          </p:nvPr>
        </p:nvSpPr>
        <p:spPr/>
        <p:txBody>
          <a:bodyPr/>
          <a:lstStyle/>
          <a:p>
            <a:pPr>
              <a:defRPr/>
            </a:pPr>
            <a:fld id="{1436F0DB-5FAD-40DE-9111-88C4C27FA63C}" type="slidenum">
              <a:rPr lang="en-US"/>
              <a:pPr>
                <a:defRPr/>
              </a:pPr>
              <a:t>13</a:t>
            </a:fld>
            <a:endParaRPr lang="en-US"/>
          </a:p>
        </p:txBody>
      </p:sp>
      <p:sp>
        <p:nvSpPr>
          <p:cNvPr id="40963" name="Rectangle 20"/>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sz="1200">
                <a:latin typeface="Garamond" pitchFamily="18" charset="0"/>
              </a:rPr>
              <a:t>Canon Jim Holbeck</a:t>
            </a:r>
          </a:p>
        </p:txBody>
      </p:sp>
      <p:sp>
        <p:nvSpPr>
          <p:cNvPr id="5" name="Rectangle 21"/>
          <p:cNvSpPr txBox="1">
            <a:spLocks noGrp="1" noChangeArrowheads="1"/>
          </p:cNvSpPr>
          <p:nvPr/>
        </p:nvSpPr>
        <p:spPr bwMode="auto">
          <a:xfrm>
            <a:off x="8205153" y="6248400"/>
            <a:ext cx="2671445" cy="457200"/>
          </a:xfrm>
          <a:prstGeom prst="rect">
            <a:avLst/>
          </a:prstGeom>
          <a:noFill/>
          <a:ln>
            <a:miter lim="800000"/>
            <a:headEnd/>
            <a:tailEnd/>
          </a:ln>
        </p:spPr>
        <p:txBody>
          <a:bodyPr anchor="b"/>
          <a:lstStyle/>
          <a:p>
            <a:pPr algn="r">
              <a:defRPr/>
            </a:pPr>
            <a:fld id="{0C4D697B-E4AF-4983-82CA-FD42D7C119CF}" type="slidenum">
              <a:rPr lang="en-US" sz="1200">
                <a:latin typeface="+mn-lt"/>
              </a:rPr>
              <a:pPr algn="r">
                <a:defRPr/>
              </a:pPr>
              <a:t>13</a:t>
            </a:fld>
            <a:endParaRPr lang="en-US" sz="1200">
              <a:latin typeface="+mn-lt"/>
            </a:endParaRPr>
          </a:p>
        </p:txBody>
      </p:sp>
      <p:sp>
        <p:nvSpPr>
          <p:cNvPr id="40965" name="Rectangle 2"/>
          <p:cNvSpPr>
            <a:spLocks noGrp="1" noChangeArrowheads="1"/>
          </p:cNvSpPr>
          <p:nvPr>
            <p:ph type="title" idx="4294967295"/>
          </p:nvPr>
        </p:nvSpPr>
        <p:spPr>
          <a:xfrm>
            <a:off x="494934" y="2133601"/>
            <a:ext cx="10381664" cy="3743325"/>
          </a:xfrm>
          <a:noFill/>
        </p:spPr>
        <p:txBody>
          <a:bodyPr anchorCtr="0"/>
          <a:lstStyle/>
          <a:p>
            <a:pPr marL="762000" indent="-762000" eaLnBrk="1" hangingPunct="1">
              <a:buFontTx/>
              <a:buAutoNum type="arabicPlain" startAt="13"/>
            </a:pPr>
            <a:r>
              <a:rPr lang="en-AU" sz="3200" i="1" smtClean="0">
                <a:solidFill>
                  <a:schemeClr val="tx1"/>
                </a:solidFill>
                <a:effectLst/>
                <a:latin typeface="Tahoma" pitchFamily="34" charset="0"/>
              </a:rPr>
              <a:t>For it was </a:t>
            </a:r>
            <a:r>
              <a:rPr lang="en-AU" sz="3200" i="1" u="sng" smtClean="0">
                <a:solidFill>
                  <a:schemeClr val="tx1"/>
                </a:solidFill>
                <a:effectLst/>
                <a:latin typeface="Tahoma" pitchFamily="34" charset="0"/>
              </a:rPr>
              <a:t>You</a:t>
            </a:r>
            <a:r>
              <a:rPr lang="en-AU" sz="3200" i="1" smtClean="0">
                <a:solidFill>
                  <a:schemeClr val="tx1"/>
                </a:solidFill>
                <a:effectLst/>
                <a:latin typeface="Tahoma" pitchFamily="34" charset="0"/>
              </a:rPr>
              <a:t> who formed my inward parts; </a:t>
            </a:r>
            <a:br>
              <a:rPr lang="en-AU" sz="3200" i="1" smtClean="0">
                <a:solidFill>
                  <a:schemeClr val="tx1"/>
                </a:solidFill>
                <a:effectLst/>
                <a:latin typeface="Tahoma" pitchFamily="34" charset="0"/>
              </a:rPr>
            </a:br>
            <a:r>
              <a:rPr lang="en-AU" sz="3200" i="1" u="sng" smtClean="0">
                <a:solidFill>
                  <a:schemeClr val="tx1"/>
                </a:solidFill>
                <a:effectLst/>
                <a:latin typeface="Tahoma" pitchFamily="34" charset="0"/>
              </a:rPr>
              <a:t>You</a:t>
            </a:r>
            <a:r>
              <a:rPr lang="en-AU" sz="3200" i="1" smtClean="0">
                <a:solidFill>
                  <a:schemeClr val="tx1"/>
                </a:solidFill>
                <a:effectLst/>
                <a:latin typeface="Tahoma" pitchFamily="34" charset="0"/>
              </a:rPr>
              <a:t> knit me together in my mother's womb</a:t>
            </a:r>
            <a:br>
              <a:rPr lang="en-AU" sz="3200" i="1" smtClean="0">
                <a:solidFill>
                  <a:schemeClr val="tx1"/>
                </a:solidFill>
                <a:effectLst/>
                <a:latin typeface="Tahoma" pitchFamily="34" charset="0"/>
              </a:rPr>
            </a:br>
            <a:r>
              <a:rPr lang="en-AU" sz="3200" smtClean="0">
                <a:solidFill>
                  <a:schemeClr val="tx1"/>
                </a:solidFill>
                <a:effectLst/>
                <a:latin typeface="Tahoma" pitchFamily="34" charset="0"/>
              </a:rPr>
              <a:t/>
            </a:r>
            <a:br>
              <a:rPr lang="en-AU" sz="3200" smtClean="0">
                <a:solidFill>
                  <a:schemeClr val="tx1"/>
                </a:solidFill>
                <a:effectLst/>
                <a:latin typeface="Tahoma" pitchFamily="34" charset="0"/>
              </a:rPr>
            </a:br>
            <a:r>
              <a:rPr lang="en-AU" sz="3200" smtClean="0">
                <a:solidFill>
                  <a:schemeClr val="tx1"/>
                </a:solidFill>
                <a:effectLst/>
                <a:latin typeface="Tahoma" pitchFamily="34" charset="0"/>
              </a:rPr>
              <a:t>What does that mean for us today?</a:t>
            </a:r>
          </a:p>
        </p:txBody>
      </p:sp>
      <p:sp>
        <p:nvSpPr>
          <p:cNvPr id="40966" name="Text Box 4"/>
          <p:cNvSpPr txBox="1">
            <a:spLocks noChangeArrowheads="1"/>
          </p:cNvSpPr>
          <p:nvPr/>
        </p:nvSpPr>
        <p:spPr bwMode="auto">
          <a:xfrm>
            <a:off x="405488" y="333375"/>
            <a:ext cx="10548631" cy="1320800"/>
          </a:xfrm>
          <a:prstGeom prst="rect">
            <a:avLst/>
          </a:prstGeom>
          <a:noFill/>
          <a:ln w="9525" algn="ctr">
            <a:solidFill>
              <a:schemeClr val="tx1"/>
            </a:solidFill>
            <a:miter lim="800000"/>
            <a:headEnd/>
            <a:tailEnd/>
          </a:ln>
        </p:spPr>
        <p:txBody>
          <a:bodyPr>
            <a:spAutoFit/>
          </a:bodyPr>
          <a:lstStyle/>
          <a:p>
            <a:pPr>
              <a:spcBef>
                <a:spcPct val="50000"/>
              </a:spcBef>
            </a:pPr>
            <a:r>
              <a:rPr lang="en-AU" sz="3200" b="1" u="sng">
                <a:latin typeface="Tahoma" pitchFamily="34" charset="0"/>
              </a:rPr>
              <a:t>3). </a:t>
            </a:r>
            <a:r>
              <a:rPr lang="en-AU" sz="3200" b="1">
                <a:latin typeface="Tahoma" pitchFamily="34" charset="0"/>
              </a:rPr>
              <a:t>	THE OMNIPOTENCE OF GOD. </a:t>
            </a:r>
            <a:r>
              <a:rPr lang="en-AU" sz="2400" b="1" u="sng"/>
              <a:t>vs.13-18.</a:t>
            </a:r>
            <a:r>
              <a:rPr lang="en-AU" sz="2400"/>
              <a:t> </a:t>
            </a:r>
            <a:endParaRPr lang="en-AU" sz="2400" b="1">
              <a:latin typeface="Tahoma" pitchFamily="34" charset="0"/>
            </a:endParaRPr>
          </a:p>
          <a:p>
            <a:pPr>
              <a:spcBef>
                <a:spcPct val="50000"/>
              </a:spcBef>
            </a:pPr>
            <a:r>
              <a:rPr lang="en-AU" sz="3200" b="1">
                <a:latin typeface="Tahoma" pitchFamily="34" charset="0"/>
              </a:rPr>
              <a:t>He is all powerful. He can do all things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5" name="Rectangle 5"/>
          <p:cNvSpPr>
            <a:spLocks noGrp="1" noChangeArrowheads="1"/>
          </p:cNvSpPr>
          <p:nvPr>
            <p:ph type="ftr" sz="quarter" idx="11"/>
          </p:nvPr>
        </p:nvSpPr>
        <p:spPr>
          <a:noFill/>
        </p:spPr>
        <p:txBody>
          <a:bodyPr/>
          <a:lstStyle/>
          <a:p>
            <a:endParaRPr lang="en-US" altLang="en-US"/>
          </a:p>
        </p:txBody>
      </p:sp>
      <p:sp>
        <p:nvSpPr>
          <p:cNvPr id="6" name="Rectangle 6"/>
          <p:cNvSpPr>
            <a:spLocks noGrp="1" noChangeArrowheads="1"/>
          </p:cNvSpPr>
          <p:nvPr>
            <p:ph type="sldNum" sz="quarter" idx="12"/>
          </p:nvPr>
        </p:nvSpPr>
        <p:spPr/>
        <p:txBody>
          <a:bodyPr/>
          <a:lstStyle/>
          <a:p>
            <a:pPr>
              <a:defRPr/>
            </a:pPr>
            <a:fld id="{4E1A5BE6-40E2-4F54-B1DE-687178CB6609}" type="slidenum">
              <a:rPr lang="en-US" altLang="en-US"/>
              <a:pPr>
                <a:defRPr/>
              </a:pPr>
              <a:t>14</a:t>
            </a:fld>
            <a:endParaRPr lang="en-US" altLang="en-US"/>
          </a:p>
        </p:txBody>
      </p:sp>
      <p:sp>
        <p:nvSpPr>
          <p:cNvPr id="41987"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4"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658B1CA0-BF97-48BC-B6D5-6B32962D87A2}" type="slidenum">
              <a:rPr lang="en-US" altLang="en-US" sz="1200">
                <a:latin typeface="+mj-lt"/>
              </a:rPr>
              <a:pPr algn="r">
                <a:defRPr/>
              </a:pPr>
              <a:t>14</a:t>
            </a:fld>
            <a:endParaRPr lang="en-US" altLang="en-US" sz="1200">
              <a:latin typeface="+mj-lt"/>
            </a:endParaRPr>
          </a:p>
        </p:txBody>
      </p:sp>
      <p:sp>
        <p:nvSpPr>
          <p:cNvPr id="41989" name="Rectangle 3"/>
          <p:cNvSpPr>
            <a:spLocks noGrp="1" noChangeArrowheads="1"/>
          </p:cNvSpPr>
          <p:nvPr>
            <p:ph type="body" idx="4294967295"/>
          </p:nvPr>
        </p:nvSpPr>
        <p:spPr>
          <a:xfrm>
            <a:off x="572453" y="1268413"/>
            <a:ext cx="10304145" cy="4857750"/>
          </a:xfrm>
        </p:spPr>
        <p:txBody>
          <a:bodyPr/>
          <a:lstStyle/>
          <a:p>
            <a:pPr eaLnBrk="1" hangingPunct="1">
              <a:lnSpc>
                <a:spcPct val="80000"/>
              </a:lnSpc>
            </a:pPr>
            <a:endParaRPr lang="en-AU" sz="1400" b="1" i="1" u="sng" smtClean="0">
              <a:latin typeface="Tahoma" pitchFamily="34" charset="0"/>
            </a:endParaRPr>
          </a:p>
          <a:p>
            <a:pPr eaLnBrk="1" hangingPunct="1">
              <a:lnSpc>
                <a:spcPct val="80000"/>
              </a:lnSpc>
            </a:pPr>
            <a:r>
              <a:rPr lang="en-AU" sz="2600" b="1" i="1" u="sng" smtClean="0">
                <a:solidFill>
                  <a:srgbClr val="006600"/>
                </a:solidFill>
                <a:latin typeface="Tahoma" pitchFamily="34" charset="0"/>
              </a:rPr>
              <a:t>“YOU</a:t>
            </a:r>
            <a:r>
              <a:rPr lang="en-AU" sz="2600" b="1" i="1" smtClean="0">
                <a:solidFill>
                  <a:srgbClr val="006600"/>
                </a:solidFill>
                <a:latin typeface="Tahoma" pitchFamily="34" charset="0"/>
              </a:rPr>
              <a:t> </a:t>
            </a:r>
            <a:r>
              <a:rPr lang="en-AU" sz="1800" b="1" i="1" smtClean="0">
                <a:solidFill>
                  <a:srgbClr val="006600"/>
                </a:solidFill>
                <a:latin typeface="Tahoma" pitchFamily="34" charset="0"/>
              </a:rPr>
              <a:t>… </a:t>
            </a:r>
            <a:r>
              <a:rPr lang="en-AU" sz="2600" b="1" i="1" smtClean="0">
                <a:solidFill>
                  <a:srgbClr val="006600"/>
                </a:solidFill>
                <a:latin typeface="Tahoma" pitchFamily="34" charset="0"/>
              </a:rPr>
              <a:t>formed my inward parts;” </a:t>
            </a:r>
            <a:br>
              <a:rPr lang="en-AU" sz="2600" b="1" i="1" smtClean="0">
                <a:solidFill>
                  <a:srgbClr val="006600"/>
                </a:solidFill>
                <a:latin typeface="Tahoma" pitchFamily="34" charset="0"/>
              </a:rPr>
            </a:br>
            <a:r>
              <a:rPr lang="en-AU" sz="2600" b="1" i="1" u="sng" smtClean="0">
                <a:solidFill>
                  <a:srgbClr val="006600"/>
                </a:solidFill>
                <a:latin typeface="Tahoma" pitchFamily="34" charset="0"/>
              </a:rPr>
              <a:t>“YOU</a:t>
            </a:r>
            <a:r>
              <a:rPr lang="en-AU" sz="2600" b="1" i="1" smtClean="0">
                <a:solidFill>
                  <a:srgbClr val="006600"/>
                </a:solidFill>
                <a:latin typeface="Tahoma" pitchFamily="34" charset="0"/>
              </a:rPr>
              <a:t> knit me together in my mother's womb”</a:t>
            </a:r>
            <a:endParaRPr lang="en-AU" sz="1800" b="1" i="1" smtClean="0">
              <a:solidFill>
                <a:srgbClr val="006600"/>
              </a:solidFill>
              <a:latin typeface="Tahoma" pitchFamily="34" charset="0"/>
            </a:endParaRPr>
          </a:p>
          <a:p>
            <a:pPr eaLnBrk="1" hangingPunct="1">
              <a:lnSpc>
                <a:spcPct val="80000"/>
              </a:lnSpc>
            </a:pPr>
            <a:r>
              <a:rPr lang="en-AU" sz="2600" b="1" smtClean="0">
                <a:latin typeface="Tahoma" pitchFamily="34" charset="0"/>
              </a:rPr>
              <a:t>You are a personal, individual creation by God Himself!!!! </a:t>
            </a:r>
          </a:p>
          <a:p>
            <a:pPr eaLnBrk="1" hangingPunct="1">
              <a:lnSpc>
                <a:spcPct val="80000"/>
              </a:lnSpc>
            </a:pPr>
            <a:endParaRPr lang="en-AU" sz="1800" b="1" i="1" smtClean="0">
              <a:solidFill>
                <a:srgbClr val="006600"/>
              </a:solidFill>
              <a:latin typeface="Tahoma" pitchFamily="34" charset="0"/>
            </a:endParaRPr>
          </a:p>
          <a:p>
            <a:pPr eaLnBrk="1" hangingPunct="1">
              <a:lnSpc>
                <a:spcPct val="80000"/>
              </a:lnSpc>
            </a:pPr>
            <a:r>
              <a:rPr lang="en-AU" sz="2600" b="1" smtClean="0">
                <a:latin typeface="Tahoma" pitchFamily="34" charset="0"/>
              </a:rPr>
              <a:t>You are a person of eternal significance</a:t>
            </a:r>
            <a:endParaRPr lang="en-AU" sz="1800" b="1" smtClean="0">
              <a:latin typeface="Tahoma" pitchFamily="34" charset="0"/>
            </a:endParaRPr>
          </a:p>
          <a:p>
            <a:pPr eaLnBrk="1" hangingPunct="1">
              <a:lnSpc>
                <a:spcPct val="80000"/>
              </a:lnSpc>
            </a:pPr>
            <a:r>
              <a:rPr lang="en-AU" sz="2600" b="1" smtClean="0">
                <a:latin typeface="Tahoma" pitchFamily="34" charset="0"/>
              </a:rPr>
              <a:t>God meant you to be!!!!  </a:t>
            </a:r>
          </a:p>
          <a:p>
            <a:pPr eaLnBrk="1" hangingPunct="1">
              <a:lnSpc>
                <a:spcPct val="80000"/>
              </a:lnSpc>
            </a:pPr>
            <a:r>
              <a:rPr lang="en-AU" sz="2600" b="1" smtClean="0">
                <a:latin typeface="Tahoma" pitchFamily="34" charset="0"/>
              </a:rPr>
              <a:t>Eph 1:4 </a:t>
            </a:r>
            <a:r>
              <a:rPr lang="en-US" sz="2600" b="1" i="1" smtClean="0">
                <a:solidFill>
                  <a:srgbClr val="006600"/>
                </a:solidFill>
                <a:latin typeface="Tahoma" pitchFamily="34" charset="0"/>
              </a:rPr>
              <a:t>even as he chose us in him </a:t>
            </a:r>
            <a:r>
              <a:rPr lang="en-US" sz="2600" b="1" i="1" u="sng" smtClean="0">
                <a:solidFill>
                  <a:srgbClr val="006600"/>
                </a:solidFill>
                <a:latin typeface="Tahoma" pitchFamily="34" charset="0"/>
              </a:rPr>
              <a:t>before the foundation of the world</a:t>
            </a:r>
            <a:r>
              <a:rPr lang="en-US" sz="2600" b="1" i="1" smtClean="0">
                <a:solidFill>
                  <a:srgbClr val="006600"/>
                </a:solidFill>
                <a:latin typeface="Tahoma" pitchFamily="34" charset="0"/>
              </a:rPr>
              <a:t>, that we should be holy and blameless before him. In love 5  he </a:t>
            </a:r>
            <a:r>
              <a:rPr lang="en-US" sz="2600" b="1" i="1" u="sng" smtClean="0">
                <a:solidFill>
                  <a:srgbClr val="006600"/>
                </a:solidFill>
                <a:latin typeface="Tahoma" pitchFamily="34" charset="0"/>
              </a:rPr>
              <a:t>predestined us for adoption</a:t>
            </a:r>
            <a:r>
              <a:rPr lang="en-US" sz="2600" b="1" i="1" smtClean="0">
                <a:solidFill>
                  <a:srgbClr val="006600"/>
                </a:solidFill>
                <a:latin typeface="Tahoma" pitchFamily="34" charset="0"/>
              </a:rPr>
              <a:t> through Jesus Christ, according to the purpose of his will</a:t>
            </a:r>
            <a:r>
              <a:rPr lang="en-US" sz="2600" b="1" smtClean="0">
                <a:solidFill>
                  <a:srgbClr val="006600"/>
                </a:solidFill>
                <a:latin typeface="Tahoma" pitchFamily="34" charset="0"/>
              </a:rPr>
              <a:t> </a:t>
            </a:r>
            <a:endParaRPr lang="en-AU" sz="2600" b="1" smtClean="0">
              <a:solidFill>
                <a:srgbClr val="006600"/>
              </a:solidFill>
              <a:latin typeface="Tahoma" pitchFamily="34" charset="0"/>
            </a:endParaRPr>
          </a:p>
        </p:txBody>
      </p:sp>
      <p:sp>
        <p:nvSpPr>
          <p:cNvPr id="41990" name="Text Box 7"/>
          <p:cNvSpPr txBox="1">
            <a:spLocks noChangeArrowheads="1"/>
          </p:cNvSpPr>
          <p:nvPr/>
        </p:nvSpPr>
        <p:spPr bwMode="auto">
          <a:xfrm>
            <a:off x="586367" y="260350"/>
            <a:ext cx="10097426" cy="911019"/>
          </a:xfrm>
          <a:prstGeom prst="rect">
            <a:avLst/>
          </a:prstGeom>
          <a:solidFill>
            <a:srgbClr val="006600"/>
          </a:solidFill>
          <a:ln w="9525">
            <a:noFill/>
            <a:miter lim="800000"/>
            <a:headEnd/>
            <a:tailEnd/>
          </a:ln>
        </p:spPr>
        <p:txBody>
          <a:bodyPr>
            <a:spAutoFit/>
          </a:bodyPr>
          <a:lstStyle/>
          <a:p>
            <a:pPr>
              <a:lnSpc>
                <a:spcPct val="80000"/>
              </a:lnSpc>
              <a:spcBef>
                <a:spcPct val="20000"/>
              </a:spcBef>
              <a:buClr>
                <a:schemeClr val="accent1"/>
              </a:buClr>
              <a:buSzPct val="65000"/>
              <a:buFont typeface="Wingdings" pitchFamily="2" charset="2"/>
              <a:buNone/>
            </a:pPr>
            <a:r>
              <a:rPr lang="en-US" sz="1000" b="1" i="1">
                <a:solidFill>
                  <a:schemeClr val="bg1"/>
                </a:solidFill>
              </a:rPr>
              <a:t>3). 	THE OMNIPOTENCE OF GOD. vs.13-18. He can do all things (continued)</a:t>
            </a:r>
          </a:p>
          <a:p>
            <a:pPr>
              <a:lnSpc>
                <a:spcPct val="80000"/>
              </a:lnSpc>
              <a:spcBef>
                <a:spcPct val="20000"/>
              </a:spcBef>
              <a:buClr>
                <a:schemeClr val="accent1"/>
              </a:buClr>
              <a:buSzPct val="65000"/>
              <a:buFont typeface="Wingdings" pitchFamily="2" charset="2"/>
              <a:buChar char="n"/>
            </a:pPr>
            <a:endParaRPr lang="en-AU" sz="1000" b="1">
              <a:solidFill>
                <a:schemeClr val="bg1"/>
              </a:solidFill>
            </a:endParaRPr>
          </a:p>
          <a:p>
            <a:pPr>
              <a:lnSpc>
                <a:spcPct val="90000"/>
              </a:lnSpc>
              <a:spcBef>
                <a:spcPct val="20000"/>
              </a:spcBef>
              <a:buClr>
                <a:schemeClr val="accent1"/>
              </a:buClr>
              <a:buSzPct val="65000"/>
              <a:buFont typeface="Wingdings" pitchFamily="2" charset="2"/>
              <a:buNone/>
            </a:pPr>
            <a:r>
              <a:rPr lang="en-AU" sz="2800" b="1" u="sng">
                <a:solidFill>
                  <a:schemeClr val="bg1"/>
                </a:solidFill>
                <a:latin typeface="Tahoma" pitchFamily="34" charset="0"/>
              </a:rPr>
              <a:t>i).   VERSE 13</a:t>
            </a:r>
            <a:r>
              <a:rPr lang="en-AU" sz="2800" b="1">
                <a:solidFill>
                  <a:schemeClr val="bg1"/>
                </a:solidFill>
                <a:latin typeface="Tahoma" pitchFamily="34" charset="0"/>
              </a:rPr>
              <a:t>. You are </a:t>
            </a:r>
            <a:r>
              <a:rPr lang="en-AU" sz="3200" b="1">
                <a:solidFill>
                  <a:schemeClr val="bg1"/>
                </a:solidFill>
                <a:latin typeface="Tahoma" pitchFamily="34" charset="0"/>
              </a:rPr>
              <a:t>NOT a MISTAKE!</a:t>
            </a:r>
            <a:endParaRPr lang="en-US" sz="3200">
              <a:solidFill>
                <a:schemeClr val="bg1"/>
              </a:solidFill>
              <a:latin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5"/>
          <p:cNvSpPr>
            <a:spLocks noGrp="1" noChangeArrowheads="1"/>
          </p:cNvSpPr>
          <p:nvPr>
            <p:ph type="ftr" sz="quarter" idx="11"/>
          </p:nvPr>
        </p:nvSpPr>
        <p:spPr>
          <a:noFill/>
        </p:spPr>
        <p:txBody>
          <a:bodyPr/>
          <a:lstStyle/>
          <a:p>
            <a:r>
              <a:rPr lang="en-US" altLang="en-US"/>
              <a:t>Canon Jim Holbeck</a:t>
            </a:r>
          </a:p>
        </p:txBody>
      </p:sp>
      <p:sp>
        <p:nvSpPr>
          <p:cNvPr id="6" name="Rectangle 6"/>
          <p:cNvSpPr>
            <a:spLocks noGrp="1" noChangeArrowheads="1"/>
          </p:cNvSpPr>
          <p:nvPr>
            <p:ph type="sldNum" sz="quarter" idx="12"/>
          </p:nvPr>
        </p:nvSpPr>
        <p:spPr/>
        <p:txBody>
          <a:bodyPr/>
          <a:lstStyle/>
          <a:p>
            <a:pPr>
              <a:defRPr/>
            </a:pPr>
            <a:fld id="{F7D25ECF-F20C-4FB8-98CF-A0707CFBD35A}" type="slidenum">
              <a:rPr lang="en-US" altLang="en-US"/>
              <a:pPr>
                <a:defRPr/>
              </a:pPr>
              <a:t>15</a:t>
            </a:fld>
            <a:endParaRPr lang="en-US" altLang="en-US"/>
          </a:p>
        </p:txBody>
      </p:sp>
      <p:sp>
        <p:nvSpPr>
          <p:cNvPr id="4"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7FD387C7-EE0C-4A92-9B2C-4FC3FE0DAB9B}" type="slidenum">
              <a:rPr lang="en-US" altLang="en-US" sz="1200">
                <a:latin typeface="+mj-lt"/>
              </a:rPr>
              <a:pPr algn="r">
                <a:defRPr/>
              </a:pPr>
              <a:t>15</a:t>
            </a:fld>
            <a:endParaRPr lang="en-US" altLang="en-US" sz="1200">
              <a:latin typeface="+mj-lt"/>
            </a:endParaRPr>
          </a:p>
        </p:txBody>
      </p:sp>
      <p:sp>
        <p:nvSpPr>
          <p:cNvPr id="43013" name="Rectangle 3"/>
          <p:cNvSpPr>
            <a:spLocks noGrp="1" noChangeArrowheads="1"/>
          </p:cNvSpPr>
          <p:nvPr>
            <p:ph type="body" idx="4294967295"/>
          </p:nvPr>
        </p:nvSpPr>
        <p:spPr>
          <a:xfrm>
            <a:off x="572453" y="1412875"/>
            <a:ext cx="10304145" cy="4713288"/>
          </a:xfrm>
        </p:spPr>
        <p:txBody>
          <a:bodyPr/>
          <a:lstStyle/>
          <a:p>
            <a:pPr eaLnBrk="1" hangingPunct="1">
              <a:buFont typeface="Wingdings" pitchFamily="2" charset="2"/>
              <a:buNone/>
            </a:pPr>
            <a:r>
              <a:rPr lang="en-AU" sz="2800" b="1" i="1" smtClean="0">
                <a:solidFill>
                  <a:srgbClr val="006600"/>
                </a:solidFill>
                <a:latin typeface="Tahoma" pitchFamily="34" charset="0"/>
              </a:rPr>
              <a:t>I praise you, for I am fearfully and wonderfully made </a:t>
            </a:r>
          </a:p>
          <a:p>
            <a:pPr eaLnBrk="1" hangingPunct="1"/>
            <a:r>
              <a:rPr lang="en-AU" sz="2800" b="1" i="1" smtClean="0">
                <a:solidFill>
                  <a:srgbClr val="006600"/>
                </a:solidFill>
                <a:latin typeface="Tahoma" pitchFamily="34" charset="0"/>
              </a:rPr>
              <a:t>Wonderful are your works; that I know very well</a:t>
            </a:r>
            <a:br>
              <a:rPr lang="en-AU" sz="2800" b="1" i="1" smtClean="0">
                <a:solidFill>
                  <a:srgbClr val="006600"/>
                </a:solidFill>
                <a:latin typeface="Tahoma" pitchFamily="34" charset="0"/>
              </a:rPr>
            </a:br>
            <a:endParaRPr lang="en-AU" sz="2800" b="1" i="1" smtClean="0">
              <a:solidFill>
                <a:srgbClr val="006600"/>
              </a:solidFill>
              <a:latin typeface="Tahoma" pitchFamily="34" charset="0"/>
            </a:endParaRPr>
          </a:p>
          <a:p>
            <a:pPr eaLnBrk="1" hangingPunct="1"/>
            <a:r>
              <a:rPr lang="en-AU" sz="2800" b="1" smtClean="0">
                <a:latin typeface="Tahoma" pitchFamily="34" charset="0"/>
              </a:rPr>
              <a:t>What is our self esteem, self image like? Healthy or unhealthy? </a:t>
            </a:r>
          </a:p>
          <a:p>
            <a:pPr eaLnBrk="1" hangingPunct="1"/>
            <a:r>
              <a:rPr lang="en-AU" sz="2800" b="1" smtClean="0">
                <a:latin typeface="Tahoma" pitchFamily="34" charset="0"/>
              </a:rPr>
              <a:t>( How do we go on the mirror test?)</a:t>
            </a:r>
          </a:p>
          <a:p>
            <a:pPr eaLnBrk="1" hangingPunct="1"/>
            <a:r>
              <a:rPr lang="en-AU" sz="2800" b="1" smtClean="0">
                <a:latin typeface="Tahoma" pitchFamily="34" charset="0"/>
              </a:rPr>
              <a:t>Do we like what we see? </a:t>
            </a:r>
          </a:p>
        </p:txBody>
      </p:sp>
      <p:sp>
        <p:nvSpPr>
          <p:cNvPr id="43014" name="Text Box 7"/>
          <p:cNvSpPr txBox="1">
            <a:spLocks noChangeArrowheads="1"/>
          </p:cNvSpPr>
          <p:nvPr/>
        </p:nvSpPr>
        <p:spPr bwMode="auto">
          <a:xfrm>
            <a:off x="494933" y="260351"/>
            <a:ext cx="10278305" cy="823913"/>
          </a:xfrm>
          <a:prstGeom prst="rect">
            <a:avLst/>
          </a:prstGeom>
          <a:solidFill>
            <a:srgbClr val="006600"/>
          </a:solidFill>
          <a:ln w="9525">
            <a:noFill/>
            <a:miter lim="800000"/>
            <a:headEnd/>
            <a:tailEnd/>
          </a:ln>
        </p:spPr>
        <p:txBody>
          <a:bodyPr>
            <a:spAutoFit/>
          </a:bodyPr>
          <a:lstStyle/>
          <a:p>
            <a:r>
              <a:rPr lang="en-US" sz="1000" b="1" i="1">
                <a:solidFill>
                  <a:schemeClr val="bg1"/>
                </a:solidFill>
                <a:latin typeface="Tahoma" pitchFamily="34" charset="0"/>
              </a:rPr>
              <a:t>3). 	THE OMNIPOTENCE OF GOD. vs.13-18. He can do all things (continued)</a:t>
            </a:r>
          </a:p>
          <a:p>
            <a:endParaRPr lang="en-AU" sz="1000" b="1">
              <a:solidFill>
                <a:schemeClr val="bg1"/>
              </a:solidFill>
              <a:latin typeface="Tahoma" pitchFamily="34" charset="0"/>
            </a:endParaRPr>
          </a:p>
          <a:p>
            <a:r>
              <a:rPr lang="en-AU" sz="2800" b="1" u="sng">
                <a:solidFill>
                  <a:schemeClr val="bg1"/>
                </a:solidFill>
                <a:latin typeface="Tahoma" pitchFamily="34" charset="0"/>
              </a:rPr>
              <a:t>ii). VERSE 14</a:t>
            </a:r>
            <a:r>
              <a:rPr lang="en-AU" sz="2800" b="1">
                <a:solidFill>
                  <a:schemeClr val="bg1"/>
                </a:solidFill>
                <a:latin typeface="Tahoma" pitchFamily="34" charset="0"/>
              </a:rPr>
              <a:t>. We are “Wonderfully made!”</a:t>
            </a:r>
            <a:endParaRPr lang="en-US" sz="2800" b="1">
              <a:solidFill>
                <a:schemeClr val="bg1"/>
              </a:solidFill>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p:txBody>
          <a:bodyPr/>
          <a:lstStyle/>
          <a:p>
            <a:pPr>
              <a:defRPr/>
            </a:pPr>
            <a:fld id="{4D17BC87-E6BE-40DF-A0D4-0B2870197AB8}" type="slidenum">
              <a:rPr lang="en-US" altLang="en-US"/>
              <a:pPr>
                <a:defRPr/>
              </a:pPr>
              <a:t>16</a:t>
            </a:fld>
            <a:endParaRPr lang="en-US" altLang="en-US"/>
          </a:p>
        </p:txBody>
      </p:sp>
      <p:sp>
        <p:nvSpPr>
          <p:cNvPr id="44035"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4"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784072AF-D135-4CD6-AED2-B39F18EC719C}" type="slidenum">
              <a:rPr lang="en-US" altLang="en-US" sz="1200">
                <a:latin typeface="+mj-lt"/>
              </a:rPr>
              <a:pPr algn="r">
                <a:defRPr/>
              </a:pPr>
              <a:t>16</a:t>
            </a:fld>
            <a:endParaRPr lang="en-US" altLang="en-US" sz="1200">
              <a:latin typeface="+mj-lt"/>
            </a:endParaRPr>
          </a:p>
        </p:txBody>
      </p:sp>
      <p:sp>
        <p:nvSpPr>
          <p:cNvPr id="44037" name="Rectangle 3"/>
          <p:cNvSpPr>
            <a:spLocks noGrp="1" noChangeArrowheads="1"/>
          </p:cNvSpPr>
          <p:nvPr>
            <p:ph type="body" idx="4294967295"/>
          </p:nvPr>
        </p:nvSpPr>
        <p:spPr>
          <a:xfrm>
            <a:off x="494934" y="260350"/>
            <a:ext cx="10471110" cy="5805488"/>
          </a:xfrm>
        </p:spPr>
        <p:txBody>
          <a:bodyPr/>
          <a:lstStyle/>
          <a:p>
            <a:pPr eaLnBrk="1" hangingPunct="1">
              <a:lnSpc>
                <a:spcPct val="80000"/>
              </a:lnSpc>
              <a:buFont typeface="Wingdings" pitchFamily="2" charset="2"/>
              <a:buNone/>
            </a:pPr>
            <a:r>
              <a:rPr lang="en-US" sz="1000" b="1" i="1" u="sng" smtClean="0">
                <a:latin typeface="Tahoma" pitchFamily="34" charset="0"/>
              </a:rPr>
              <a:t>3). 	THE OMNIPOTENCE OF GOD. vs.13-18. He can do all things (continued)</a:t>
            </a:r>
          </a:p>
          <a:p>
            <a:pPr eaLnBrk="1" hangingPunct="1">
              <a:lnSpc>
                <a:spcPct val="80000"/>
              </a:lnSpc>
              <a:buFont typeface="Wingdings" pitchFamily="2" charset="2"/>
              <a:buNone/>
            </a:pPr>
            <a:endParaRPr lang="en-AU" sz="1000" b="1" u="sng" smtClean="0">
              <a:latin typeface="Tahoma" pitchFamily="34" charset="0"/>
            </a:endParaRPr>
          </a:p>
          <a:p>
            <a:pPr eaLnBrk="1" hangingPunct="1">
              <a:lnSpc>
                <a:spcPct val="80000"/>
              </a:lnSpc>
            </a:pPr>
            <a:r>
              <a:rPr lang="en-AU" sz="2600" b="1" u="sng" smtClean="0">
                <a:latin typeface="Tahoma" pitchFamily="34" charset="0"/>
              </a:rPr>
              <a:t>Wrong ways</a:t>
            </a:r>
            <a:r>
              <a:rPr lang="en-AU" sz="2600" b="1" smtClean="0">
                <a:latin typeface="Tahoma" pitchFamily="34" charset="0"/>
              </a:rPr>
              <a:t> of looking at ourselves can be very unhealthy. </a:t>
            </a:r>
          </a:p>
          <a:p>
            <a:pPr eaLnBrk="1" hangingPunct="1">
              <a:lnSpc>
                <a:spcPct val="80000"/>
              </a:lnSpc>
            </a:pPr>
            <a:r>
              <a:rPr lang="en-AU" sz="2600" b="1" smtClean="0">
                <a:latin typeface="Tahoma" pitchFamily="34" charset="0"/>
              </a:rPr>
              <a:t>Eg., people suffering from I.U.S. </a:t>
            </a:r>
          </a:p>
          <a:p>
            <a:pPr eaLnBrk="1" hangingPunct="1">
              <a:lnSpc>
                <a:spcPct val="80000"/>
              </a:lnSpc>
            </a:pPr>
            <a:r>
              <a:rPr lang="en-AU" sz="2600" b="1" smtClean="0">
                <a:latin typeface="Tahoma" pitchFamily="34" charset="0"/>
              </a:rPr>
              <a:t>Dysmorphophobia </a:t>
            </a:r>
          </a:p>
          <a:p>
            <a:pPr marL="742950" lvl="1" indent="-285750" eaLnBrk="1" hangingPunct="1">
              <a:lnSpc>
                <a:spcPct val="80000"/>
              </a:lnSpc>
            </a:pPr>
            <a:r>
              <a:rPr lang="en-AU" sz="2200" b="1" smtClean="0">
                <a:latin typeface="Tahoma" pitchFamily="34" charset="0"/>
              </a:rPr>
              <a:t>What is it?  dys morpho phobia</a:t>
            </a:r>
          </a:p>
          <a:p>
            <a:pPr marL="742950" lvl="1" indent="-285750" eaLnBrk="1" hangingPunct="1">
              <a:lnSpc>
                <a:spcPct val="80000"/>
              </a:lnSpc>
            </a:pPr>
            <a:r>
              <a:rPr lang="en-AU" sz="2200" b="1" smtClean="0">
                <a:latin typeface="Tahoma" pitchFamily="34" charset="0"/>
              </a:rPr>
              <a:t>Morphe = form or appearance</a:t>
            </a:r>
          </a:p>
          <a:p>
            <a:pPr marL="742950" lvl="1" indent="-285750" eaLnBrk="1" hangingPunct="1">
              <a:lnSpc>
                <a:spcPct val="80000"/>
              </a:lnSpc>
            </a:pPr>
            <a:r>
              <a:rPr lang="en-AU" sz="2200" b="1" smtClean="0">
                <a:latin typeface="Tahoma" pitchFamily="34" charset="0"/>
              </a:rPr>
              <a:t>Phobia = fear, anxiety, preoccupation with </a:t>
            </a:r>
          </a:p>
          <a:p>
            <a:pPr marL="742950" lvl="1" indent="-285750" eaLnBrk="1" hangingPunct="1">
              <a:lnSpc>
                <a:spcPct val="80000"/>
              </a:lnSpc>
            </a:pPr>
            <a:r>
              <a:rPr lang="en-AU" sz="2200" b="1" smtClean="0">
                <a:latin typeface="Tahoma" pitchFamily="34" charset="0"/>
              </a:rPr>
              <a:t>An anxiety about our appearance    </a:t>
            </a:r>
          </a:p>
          <a:p>
            <a:pPr eaLnBrk="1" hangingPunct="1">
              <a:lnSpc>
                <a:spcPct val="80000"/>
              </a:lnSpc>
            </a:pPr>
            <a:r>
              <a:rPr lang="en-AU" sz="2600" b="1" smtClean="0">
                <a:latin typeface="Tahoma" pitchFamily="34" charset="0"/>
              </a:rPr>
              <a:t>IUS= </a:t>
            </a:r>
            <a:r>
              <a:rPr lang="en-AU" sz="2600" b="1" u="sng" smtClean="0">
                <a:latin typeface="Tahoma" pitchFamily="34" charset="0"/>
              </a:rPr>
              <a:t>I</a:t>
            </a:r>
            <a:r>
              <a:rPr lang="en-AU" sz="2600" b="1" smtClean="0">
                <a:latin typeface="Tahoma" pitchFamily="34" charset="0"/>
              </a:rPr>
              <a:t>magined </a:t>
            </a:r>
            <a:r>
              <a:rPr lang="en-AU" sz="2600" b="1" u="sng" smtClean="0">
                <a:latin typeface="Tahoma" pitchFamily="34" charset="0"/>
              </a:rPr>
              <a:t>U</a:t>
            </a:r>
            <a:r>
              <a:rPr lang="en-AU" sz="2600" b="1" smtClean="0">
                <a:latin typeface="Tahoma" pitchFamily="34" charset="0"/>
              </a:rPr>
              <a:t>gliness </a:t>
            </a:r>
            <a:r>
              <a:rPr lang="en-AU" sz="2600" b="1" u="sng" smtClean="0">
                <a:latin typeface="Tahoma" pitchFamily="34" charset="0"/>
              </a:rPr>
              <a:t>S</a:t>
            </a:r>
            <a:r>
              <a:rPr lang="en-AU" sz="2600" b="1" smtClean="0">
                <a:latin typeface="Tahoma" pitchFamily="34" charset="0"/>
              </a:rPr>
              <a:t>yndrome     </a:t>
            </a:r>
          </a:p>
          <a:p>
            <a:pPr eaLnBrk="1" hangingPunct="1">
              <a:lnSpc>
                <a:spcPct val="80000"/>
              </a:lnSpc>
            </a:pPr>
            <a:r>
              <a:rPr lang="en-AU" sz="2600" b="1" smtClean="0">
                <a:latin typeface="Tahoma" pitchFamily="34" charset="0"/>
              </a:rPr>
              <a:t>B.D.D. = Body Dysmorphic Disorder</a:t>
            </a:r>
          </a:p>
          <a:p>
            <a:pPr eaLnBrk="1" hangingPunct="1">
              <a:lnSpc>
                <a:spcPct val="80000"/>
              </a:lnSpc>
            </a:pPr>
            <a:r>
              <a:rPr lang="en-AU" sz="2600" b="1" smtClean="0">
                <a:latin typeface="Tahoma" pitchFamily="34" charset="0"/>
              </a:rPr>
              <a:t>Triggered by remembering hurtful remarks of the past about our appearance.  </a:t>
            </a:r>
          </a:p>
          <a:p>
            <a:pPr eaLnBrk="1" hangingPunct="1">
              <a:lnSpc>
                <a:spcPct val="80000"/>
              </a:lnSpc>
            </a:pPr>
            <a:r>
              <a:rPr lang="en-AU" sz="2600" b="1" smtClean="0">
                <a:latin typeface="Tahoma" pitchFamily="34" charset="0"/>
              </a:rPr>
              <a:t>Can be healed as we recognise who we are in Christ and accept His view of us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5"/>
          <p:cNvSpPr>
            <a:spLocks noGrp="1" noChangeArrowheads="1"/>
          </p:cNvSpPr>
          <p:nvPr>
            <p:ph type="ftr" sz="quarter" idx="11"/>
          </p:nvPr>
        </p:nvSpPr>
        <p:spPr>
          <a:noFill/>
        </p:spPr>
        <p:txBody>
          <a:bodyPr/>
          <a:lstStyle/>
          <a:p>
            <a:endParaRPr lang="en-US" altLang="en-US"/>
          </a:p>
        </p:txBody>
      </p:sp>
      <p:sp>
        <p:nvSpPr>
          <p:cNvPr id="8" name="Rectangle 6"/>
          <p:cNvSpPr>
            <a:spLocks noGrp="1" noChangeArrowheads="1"/>
          </p:cNvSpPr>
          <p:nvPr>
            <p:ph type="sldNum" sz="quarter" idx="12"/>
          </p:nvPr>
        </p:nvSpPr>
        <p:spPr/>
        <p:txBody>
          <a:bodyPr/>
          <a:lstStyle/>
          <a:p>
            <a:pPr>
              <a:defRPr/>
            </a:pPr>
            <a:fld id="{ABC28B38-DF72-46CC-AF52-821DD2A5BD46}" type="slidenum">
              <a:rPr lang="en-US" altLang="en-US"/>
              <a:pPr>
                <a:defRPr/>
              </a:pPr>
              <a:t>17</a:t>
            </a:fld>
            <a:endParaRPr lang="en-US" altLang="en-US"/>
          </a:p>
        </p:txBody>
      </p:sp>
      <p:sp>
        <p:nvSpPr>
          <p:cNvPr id="45059"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6"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05FF429D-9990-4B0F-9911-F5BE3668220B}" type="slidenum">
              <a:rPr lang="en-US" altLang="en-US" sz="1200">
                <a:latin typeface="+mj-lt"/>
              </a:rPr>
              <a:pPr algn="r">
                <a:defRPr/>
              </a:pPr>
              <a:t>17</a:t>
            </a:fld>
            <a:endParaRPr lang="en-US" altLang="en-US" sz="1200">
              <a:latin typeface="+mj-lt"/>
            </a:endParaRPr>
          </a:p>
        </p:txBody>
      </p:sp>
      <p:sp>
        <p:nvSpPr>
          <p:cNvPr id="45061" name="Rectangle 3"/>
          <p:cNvSpPr>
            <a:spLocks noGrp="1" noChangeArrowheads="1"/>
          </p:cNvSpPr>
          <p:nvPr>
            <p:ph type="body" idx="4294967295"/>
          </p:nvPr>
        </p:nvSpPr>
        <p:spPr>
          <a:xfrm>
            <a:off x="494934" y="1700214"/>
            <a:ext cx="10304145" cy="4283075"/>
          </a:xfrm>
        </p:spPr>
        <p:txBody>
          <a:bodyPr/>
          <a:lstStyle/>
          <a:p>
            <a:pPr marL="609600" indent="-609600" eaLnBrk="1" hangingPunct="1"/>
            <a:r>
              <a:rPr lang="en-AU" sz="2800" b="1" i="1" smtClean="0">
                <a:solidFill>
                  <a:srgbClr val="006600"/>
                </a:solidFill>
                <a:latin typeface="Tahoma" pitchFamily="34" charset="0"/>
              </a:rPr>
              <a:t>15. My frame was not hidden from you, when I was being made in secret, intricately woven in the depths of the earth.</a:t>
            </a:r>
            <a:br>
              <a:rPr lang="en-AU" sz="2800" b="1" i="1" smtClean="0">
                <a:solidFill>
                  <a:srgbClr val="006600"/>
                </a:solidFill>
                <a:latin typeface="Tahoma" pitchFamily="34" charset="0"/>
              </a:rPr>
            </a:br>
            <a:r>
              <a:rPr lang="en-AU" sz="2800" b="1" i="1" smtClean="0">
                <a:solidFill>
                  <a:srgbClr val="006600"/>
                </a:solidFill>
                <a:latin typeface="Tahoma" pitchFamily="34" charset="0"/>
              </a:rPr>
              <a:t>16. Your eyes beheld my unformed substance. In your book were written all the days that were formed for me, when none of them as yet existed.</a:t>
            </a:r>
          </a:p>
          <a:p>
            <a:pPr marL="609600" indent="-609600" eaLnBrk="1" hangingPunct="1"/>
            <a:r>
              <a:rPr lang="en-AU" sz="2800" b="1" smtClean="0">
                <a:latin typeface="Tahoma" pitchFamily="34" charset="0"/>
              </a:rPr>
              <a:t>What does that mean for us? </a:t>
            </a:r>
          </a:p>
        </p:txBody>
      </p:sp>
      <p:sp>
        <p:nvSpPr>
          <p:cNvPr id="45062" name="Text Box 8"/>
          <p:cNvSpPr txBox="1">
            <a:spLocks noChangeArrowheads="1"/>
          </p:cNvSpPr>
          <p:nvPr/>
        </p:nvSpPr>
        <p:spPr bwMode="auto">
          <a:xfrm>
            <a:off x="494933" y="260351"/>
            <a:ext cx="10278305" cy="823913"/>
          </a:xfrm>
          <a:prstGeom prst="rect">
            <a:avLst/>
          </a:prstGeom>
          <a:solidFill>
            <a:srgbClr val="006600"/>
          </a:solidFill>
          <a:ln w="9525">
            <a:noFill/>
            <a:miter lim="800000"/>
            <a:headEnd/>
            <a:tailEnd/>
          </a:ln>
        </p:spPr>
        <p:txBody>
          <a:bodyPr>
            <a:spAutoFit/>
          </a:bodyPr>
          <a:lstStyle/>
          <a:p>
            <a:r>
              <a:rPr lang="en-US" sz="1000" b="1" i="1">
                <a:solidFill>
                  <a:schemeClr val="bg1"/>
                </a:solidFill>
                <a:latin typeface="Tahoma" pitchFamily="34" charset="0"/>
              </a:rPr>
              <a:t>3). 	THE OMNIPOTENCE OF GOD. vs.13-18. He can do all things (continued)</a:t>
            </a:r>
          </a:p>
          <a:p>
            <a:endParaRPr lang="en-AU" sz="1000" b="1">
              <a:solidFill>
                <a:schemeClr val="bg1"/>
              </a:solidFill>
              <a:latin typeface="Tahoma" pitchFamily="34" charset="0"/>
            </a:endParaRPr>
          </a:p>
          <a:p>
            <a:r>
              <a:rPr lang="en-AU" sz="2800" b="1" u="sng">
                <a:solidFill>
                  <a:schemeClr val="bg1"/>
                </a:solidFill>
                <a:latin typeface="Tahoma" pitchFamily="34" charset="0"/>
              </a:rPr>
              <a:t>iii).  VERSE 15-16.</a:t>
            </a:r>
            <a:r>
              <a:rPr lang="en-AU" sz="2800" b="1">
                <a:solidFill>
                  <a:schemeClr val="bg1"/>
                </a:solidFill>
                <a:latin typeface="Tahoma" pitchFamily="34" charset="0"/>
              </a:rPr>
              <a:t> God is with us always</a:t>
            </a:r>
            <a:endParaRPr lang="en-US" sz="2800">
              <a:solidFill>
                <a:schemeClr val="bg1"/>
              </a:solidFill>
              <a:latin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5"/>
          <p:cNvSpPr>
            <a:spLocks noGrp="1" noChangeArrowheads="1"/>
          </p:cNvSpPr>
          <p:nvPr>
            <p:ph type="ftr" sz="quarter" idx="11"/>
          </p:nvPr>
        </p:nvSpPr>
        <p:spPr>
          <a:noFill/>
        </p:spPr>
        <p:txBody>
          <a:bodyPr/>
          <a:lstStyle/>
          <a:p>
            <a:endParaRPr lang="en-US" altLang="en-US"/>
          </a:p>
        </p:txBody>
      </p:sp>
      <p:sp>
        <p:nvSpPr>
          <p:cNvPr id="6" name="Rectangle 6"/>
          <p:cNvSpPr>
            <a:spLocks noGrp="1" noChangeArrowheads="1"/>
          </p:cNvSpPr>
          <p:nvPr>
            <p:ph type="sldNum" sz="quarter" idx="12"/>
          </p:nvPr>
        </p:nvSpPr>
        <p:spPr/>
        <p:txBody>
          <a:bodyPr/>
          <a:lstStyle/>
          <a:p>
            <a:pPr>
              <a:defRPr/>
            </a:pPr>
            <a:fld id="{E2D1B3C7-3BD4-453E-AFA4-88BCBFCB1B62}" type="slidenum">
              <a:rPr lang="en-US" altLang="en-US"/>
              <a:pPr>
                <a:defRPr/>
              </a:pPr>
              <a:t>18</a:t>
            </a:fld>
            <a:endParaRPr lang="en-US" altLang="en-US"/>
          </a:p>
        </p:txBody>
      </p:sp>
      <p:sp>
        <p:nvSpPr>
          <p:cNvPr id="46083"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4"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C8145D0D-96AA-487F-B89E-541528B76DDF}" type="slidenum">
              <a:rPr lang="en-US" altLang="en-US" sz="1200">
                <a:latin typeface="+mj-lt"/>
              </a:rPr>
              <a:pPr algn="r">
                <a:defRPr/>
              </a:pPr>
              <a:t>18</a:t>
            </a:fld>
            <a:endParaRPr lang="en-US" altLang="en-US" sz="1200">
              <a:latin typeface="+mj-lt"/>
            </a:endParaRPr>
          </a:p>
        </p:txBody>
      </p:sp>
      <p:sp>
        <p:nvSpPr>
          <p:cNvPr id="46085" name="Rectangle 3"/>
          <p:cNvSpPr>
            <a:spLocks noGrp="1" noChangeArrowheads="1"/>
          </p:cNvSpPr>
          <p:nvPr>
            <p:ph type="body" idx="4294967295"/>
          </p:nvPr>
        </p:nvSpPr>
        <p:spPr>
          <a:xfrm>
            <a:off x="572453" y="1268413"/>
            <a:ext cx="10304145" cy="4857750"/>
          </a:xfrm>
        </p:spPr>
        <p:txBody>
          <a:bodyPr/>
          <a:lstStyle/>
          <a:p>
            <a:pPr eaLnBrk="1" hangingPunct="1">
              <a:lnSpc>
                <a:spcPct val="80000"/>
              </a:lnSpc>
            </a:pPr>
            <a:r>
              <a:rPr lang="en-AU" sz="2400" b="1" smtClean="0">
                <a:latin typeface="Tahoma" pitchFamily="34" charset="0"/>
              </a:rPr>
              <a:t>Some ask, </a:t>
            </a:r>
            <a:r>
              <a:rPr lang="en-AU" sz="2400" b="1" i="1" smtClean="0">
                <a:solidFill>
                  <a:srgbClr val="006600"/>
                </a:solidFill>
                <a:latin typeface="Tahoma" pitchFamily="34" charset="0"/>
              </a:rPr>
              <a:t>“Where WERE YOU when things happened in my life that should never have happened?” </a:t>
            </a:r>
          </a:p>
          <a:p>
            <a:pPr eaLnBrk="1" hangingPunct="1">
              <a:lnSpc>
                <a:spcPct val="80000"/>
              </a:lnSpc>
            </a:pPr>
            <a:r>
              <a:rPr lang="en-AU" sz="2400" b="1" smtClean="0">
                <a:latin typeface="Tahoma" pitchFamily="34" charset="0"/>
              </a:rPr>
              <a:t>God abhors all evil. He tries to prevent it happening </a:t>
            </a:r>
          </a:p>
          <a:p>
            <a:pPr eaLnBrk="1" hangingPunct="1">
              <a:lnSpc>
                <a:spcPct val="80000"/>
              </a:lnSpc>
            </a:pPr>
            <a:r>
              <a:rPr lang="en-AU" sz="2400" b="1" smtClean="0">
                <a:latin typeface="Tahoma" pitchFamily="34" charset="0"/>
              </a:rPr>
              <a:t>Sometimes people don’t act on the niggling doubts they have in some situations and so innocent people suffer as a result</a:t>
            </a:r>
          </a:p>
          <a:p>
            <a:pPr eaLnBrk="1" hangingPunct="1">
              <a:lnSpc>
                <a:spcPct val="80000"/>
              </a:lnSpc>
            </a:pPr>
            <a:r>
              <a:rPr lang="en-AU" sz="2400" b="1" smtClean="0">
                <a:latin typeface="Tahoma" pitchFamily="34" charset="0"/>
              </a:rPr>
              <a:t>It wasn’t God’s fault that the innocent suffered! Humans misused their freewill to hurt fellow humans contrary to the will of God</a:t>
            </a:r>
          </a:p>
          <a:p>
            <a:pPr eaLnBrk="1" hangingPunct="1">
              <a:lnSpc>
                <a:spcPct val="80000"/>
              </a:lnSpc>
            </a:pPr>
            <a:r>
              <a:rPr lang="en-AU" sz="2400" b="1" smtClean="0">
                <a:latin typeface="Tahoma" pitchFamily="34" charset="0"/>
              </a:rPr>
              <a:t>God can bring healing to those who suffered provided they turn to Him for help</a:t>
            </a:r>
          </a:p>
          <a:p>
            <a:pPr eaLnBrk="1" hangingPunct="1">
              <a:lnSpc>
                <a:spcPct val="80000"/>
              </a:lnSpc>
            </a:pPr>
            <a:r>
              <a:rPr lang="en-AU" sz="2400" b="1" smtClean="0">
                <a:latin typeface="Tahoma" pitchFamily="34" charset="0"/>
              </a:rPr>
              <a:t>The devil tries to stop people turning to God who can heal them</a:t>
            </a:r>
          </a:p>
        </p:txBody>
      </p:sp>
      <p:sp>
        <p:nvSpPr>
          <p:cNvPr id="46086" name="Text Box 7"/>
          <p:cNvSpPr txBox="1">
            <a:spLocks noChangeArrowheads="1"/>
          </p:cNvSpPr>
          <p:nvPr/>
        </p:nvSpPr>
        <p:spPr bwMode="auto">
          <a:xfrm>
            <a:off x="494933" y="260350"/>
            <a:ext cx="10278305" cy="884238"/>
          </a:xfrm>
          <a:prstGeom prst="rect">
            <a:avLst/>
          </a:prstGeom>
          <a:solidFill>
            <a:srgbClr val="006600"/>
          </a:solidFill>
          <a:ln w="9525">
            <a:noFill/>
            <a:miter lim="800000"/>
            <a:headEnd/>
            <a:tailEnd/>
          </a:ln>
        </p:spPr>
        <p:txBody>
          <a:bodyPr>
            <a:spAutoFit/>
          </a:bodyPr>
          <a:lstStyle/>
          <a:p>
            <a:r>
              <a:rPr lang="en-US" sz="1200" b="1" i="1">
                <a:solidFill>
                  <a:schemeClr val="bg1"/>
                </a:solidFill>
                <a:latin typeface="Tahoma" pitchFamily="34" charset="0"/>
              </a:rPr>
              <a:t>3).     THE OMNIPOTENCE OF GOD. vs.13-18. He can do all things (continued)</a:t>
            </a:r>
          </a:p>
          <a:p>
            <a:r>
              <a:rPr lang="en-AU" sz="2000" b="1">
                <a:solidFill>
                  <a:schemeClr val="bg1"/>
                </a:solidFill>
                <a:latin typeface="Tahoma" pitchFamily="34" charset="0"/>
              </a:rPr>
              <a:t>God was involved in our birth, our ongoing growth and knows the end of our days</a:t>
            </a:r>
            <a:endParaRPr lang="en-US" sz="2000">
              <a:solidFill>
                <a:schemeClr val="bg1"/>
              </a:solidFill>
              <a:latin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5"/>
          <p:cNvSpPr>
            <a:spLocks noGrp="1" noChangeArrowheads="1"/>
          </p:cNvSpPr>
          <p:nvPr>
            <p:ph type="ftr" sz="quarter" idx="11"/>
          </p:nvPr>
        </p:nvSpPr>
        <p:spPr>
          <a:noFill/>
        </p:spPr>
        <p:txBody>
          <a:bodyPr/>
          <a:lstStyle/>
          <a:p>
            <a:endParaRPr lang="en-US" altLang="en-US"/>
          </a:p>
        </p:txBody>
      </p:sp>
      <p:sp>
        <p:nvSpPr>
          <p:cNvPr id="6" name="Rectangle 6"/>
          <p:cNvSpPr>
            <a:spLocks noGrp="1" noChangeArrowheads="1"/>
          </p:cNvSpPr>
          <p:nvPr>
            <p:ph type="sldNum" sz="quarter" idx="12"/>
          </p:nvPr>
        </p:nvSpPr>
        <p:spPr/>
        <p:txBody>
          <a:bodyPr/>
          <a:lstStyle/>
          <a:p>
            <a:pPr>
              <a:defRPr/>
            </a:pPr>
            <a:fld id="{65BE7544-4C0A-4995-95AB-E1D5D7E49FEF}" type="slidenum">
              <a:rPr lang="en-US" altLang="en-US"/>
              <a:pPr>
                <a:defRPr/>
              </a:pPr>
              <a:t>19</a:t>
            </a:fld>
            <a:endParaRPr lang="en-US" altLang="en-US"/>
          </a:p>
        </p:txBody>
      </p:sp>
      <p:sp>
        <p:nvSpPr>
          <p:cNvPr id="47107"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4"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E0599B84-B8CD-489D-A639-BD3DDF3E47CA}" type="slidenum">
              <a:rPr lang="en-US" altLang="en-US" sz="1200">
                <a:latin typeface="+mj-lt"/>
              </a:rPr>
              <a:pPr algn="r">
                <a:defRPr/>
              </a:pPr>
              <a:t>19</a:t>
            </a:fld>
            <a:endParaRPr lang="en-US" altLang="en-US" sz="1200">
              <a:latin typeface="+mj-lt"/>
            </a:endParaRPr>
          </a:p>
        </p:txBody>
      </p:sp>
      <p:sp>
        <p:nvSpPr>
          <p:cNvPr id="47109" name="Rectangle 3"/>
          <p:cNvSpPr>
            <a:spLocks noGrp="1" noChangeArrowheads="1"/>
          </p:cNvSpPr>
          <p:nvPr>
            <p:ph type="body" idx="4294967295"/>
          </p:nvPr>
        </p:nvSpPr>
        <p:spPr>
          <a:xfrm>
            <a:off x="572453" y="1341439"/>
            <a:ext cx="10381665" cy="4967287"/>
          </a:xfrm>
        </p:spPr>
        <p:txBody>
          <a:bodyPr/>
          <a:lstStyle/>
          <a:p>
            <a:pPr eaLnBrk="1" hangingPunct="1">
              <a:lnSpc>
                <a:spcPct val="80000"/>
              </a:lnSpc>
            </a:pPr>
            <a:r>
              <a:rPr lang="en-AU" sz="2400" b="1" i="1" smtClean="0">
                <a:solidFill>
                  <a:srgbClr val="006600"/>
                </a:solidFill>
                <a:latin typeface="Tahoma" pitchFamily="34" charset="0"/>
              </a:rPr>
              <a:t>17  How weighty to me are your thoughts, O God! How vast is the sum of them</a:t>
            </a:r>
          </a:p>
          <a:p>
            <a:pPr eaLnBrk="1" hangingPunct="1">
              <a:lnSpc>
                <a:spcPct val="80000"/>
              </a:lnSpc>
            </a:pPr>
            <a:r>
              <a:rPr lang="en-AU" sz="2400" b="1" i="1" smtClean="0">
                <a:solidFill>
                  <a:srgbClr val="006600"/>
                </a:solidFill>
                <a:latin typeface="Tahoma" pitchFamily="34" charset="0"/>
              </a:rPr>
              <a:t>18  I try to count them--they are more than the sand; I come to the end--I am still with you.</a:t>
            </a:r>
          </a:p>
          <a:p>
            <a:pPr eaLnBrk="1" hangingPunct="1">
              <a:lnSpc>
                <a:spcPct val="80000"/>
              </a:lnSpc>
            </a:pPr>
            <a:r>
              <a:rPr lang="en-AU" sz="2800" b="1" smtClean="0">
                <a:latin typeface="Tahoma" pitchFamily="34" charset="0"/>
              </a:rPr>
              <a:t>One can never fully understand God. </a:t>
            </a:r>
          </a:p>
          <a:p>
            <a:pPr eaLnBrk="1" hangingPunct="1">
              <a:lnSpc>
                <a:spcPct val="80000"/>
              </a:lnSpc>
            </a:pPr>
            <a:r>
              <a:rPr lang="en-AU" sz="2800" b="1" smtClean="0">
                <a:latin typeface="Tahoma" pitchFamily="34" charset="0"/>
              </a:rPr>
              <a:t>Is 55:8, His thoughts and ways are beyond ours.</a:t>
            </a:r>
          </a:p>
          <a:p>
            <a:pPr eaLnBrk="1" hangingPunct="1">
              <a:lnSpc>
                <a:spcPct val="80000"/>
              </a:lnSpc>
            </a:pPr>
            <a:r>
              <a:rPr lang="en-US" sz="2400" b="1" i="1" smtClean="0">
                <a:solidFill>
                  <a:srgbClr val="006600"/>
                </a:solidFill>
                <a:latin typeface="Tahoma" pitchFamily="34" charset="0"/>
              </a:rPr>
              <a:t>For </a:t>
            </a:r>
            <a:r>
              <a:rPr lang="en-US" sz="2400" b="1" i="1" u="sng" smtClean="0">
                <a:solidFill>
                  <a:srgbClr val="006600"/>
                </a:solidFill>
                <a:latin typeface="Tahoma" pitchFamily="34" charset="0"/>
              </a:rPr>
              <a:t>my thoughts</a:t>
            </a:r>
            <a:r>
              <a:rPr lang="en-US" sz="2400" b="1" i="1" smtClean="0">
                <a:solidFill>
                  <a:srgbClr val="006600"/>
                </a:solidFill>
                <a:latin typeface="Tahoma" pitchFamily="34" charset="0"/>
              </a:rPr>
              <a:t> are not your thoughts, neither are your ways </a:t>
            </a:r>
            <a:r>
              <a:rPr lang="en-US" sz="2400" b="1" i="1" u="sng" smtClean="0">
                <a:solidFill>
                  <a:srgbClr val="006600"/>
                </a:solidFill>
                <a:latin typeface="Tahoma" pitchFamily="34" charset="0"/>
              </a:rPr>
              <a:t>my ways</a:t>
            </a:r>
            <a:r>
              <a:rPr lang="en-US" sz="2400" b="1" i="1" smtClean="0">
                <a:solidFill>
                  <a:srgbClr val="006600"/>
                </a:solidFill>
                <a:latin typeface="Tahoma" pitchFamily="34" charset="0"/>
              </a:rPr>
              <a:t>, declares the LORD. 9  For as the heavens are higher than the earth, so are my ways higher than your ways and my thoughts than your thoughts. </a:t>
            </a:r>
          </a:p>
          <a:p>
            <a:pPr eaLnBrk="1" hangingPunct="1">
              <a:lnSpc>
                <a:spcPct val="80000"/>
              </a:lnSpc>
            </a:pPr>
            <a:r>
              <a:rPr lang="en-AU" sz="2800" b="1" smtClean="0">
                <a:latin typeface="Tahoma" pitchFamily="34" charset="0"/>
              </a:rPr>
              <a:t>We may </a:t>
            </a:r>
            <a:r>
              <a:rPr lang="en-AU" sz="2800" b="1" u="sng" smtClean="0">
                <a:latin typeface="Tahoma" pitchFamily="34" charset="0"/>
              </a:rPr>
              <a:t>not fully understand</a:t>
            </a:r>
            <a:r>
              <a:rPr lang="en-AU" sz="2800" b="1" smtClean="0">
                <a:latin typeface="Tahoma" pitchFamily="34" charset="0"/>
              </a:rPr>
              <a:t> Him but we </a:t>
            </a:r>
            <a:r>
              <a:rPr lang="en-AU" sz="2800" b="1" u="sng" smtClean="0">
                <a:latin typeface="Tahoma" pitchFamily="34" charset="0"/>
              </a:rPr>
              <a:t>can fully trust</a:t>
            </a:r>
            <a:r>
              <a:rPr lang="en-AU" sz="2800" b="1" smtClean="0">
                <a:latin typeface="Tahoma" pitchFamily="34" charset="0"/>
              </a:rPr>
              <a:t> in His promises to us </a:t>
            </a:r>
            <a:endParaRPr lang="en-AU" sz="2800" b="1" i="1" smtClean="0">
              <a:solidFill>
                <a:srgbClr val="006600"/>
              </a:solidFill>
              <a:latin typeface="Tahoma" pitchFamily="34" charset="0"/>
            </a:endParaRPr>
          </a:p>
        </p:txBody>
      </p:sp>
      <p:sp>
        <p:nvSpPr>
          <p:cNvPr id="47110" name="Text Box 7"/>
          <p:cNvSpPr txBox="1">
            <a:spLocks noChangeArrowheads="1"/>
          </p:cNvSpPr>
          <p:nvPr/>
        </p:nvSpPr>
        <p:spPr bwMode="auto">
          <a:xfrm>
            <a:off x="494934" y="260351"/>
            <a:ext cx="10188859" cy="823913"/>
          </a:xfrm>
          <a:prstGeom prst="rect">
            <a:avLst/>
          </a:prstGeom>
          <a:solidFill>
            <a:srgbClr val="006600"/>
          </a:solidFill>
          <a:ln w="9525">
            <a:noFill/>
            <a:miter lim="800000"/>
            <a:headEnd/>
            <a:tailEnd/>
          </a:ln>
        </p:spPr>
        <p:txBody>
          <a:bodyPr>
            <a:spAutoFit/>
          </a:bodyPr>
          <a:lstStyle/>
          <a:p>
            <a:r>
              <a:rPr lang="en-US" sz="1000" b="1" i="1">
                <a:solidFill>
                  <a:schemeClr val="bg1"/>
                </a:solidFill>
              </a:rPr>
              <a:t>3). 	THE OMNIPOTENCE OF GOD. vs.13-18. He can do all things (continued)</a:t>
            </a:r>
          </a:p>
          <a:p>
            <a:endParaRPr lang="en-AU" sz="1000" b="1">
              <a:solidFill>
                <a:schemeClr val="bg1"/>
              </a:solidFill>
            </a:endParaRPr>
          </a:p>
          <a:p>
            <a:r>
              <a:rPr lang="en-AU" sz="2800" b="1">
                <a:solidFill>
                  <a:schemeClr val="bg1"/>
                </a:solidFill>
                <a:latin typeface="Tahoma" pitchFamily="34" charset="0"/>
              </a:rPr>
              <a:t>iv). VERSES 17-18.  Humility before God</a:t>
            </a:r>
            <a:endParaRPr lang="en-US" sz="2800" b="1">
              <a:solidFill>
                <a:schemeClr val="bg1"/>
              </a:solidFill>
              <a:latin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0"/>
          <p:cNvSpPr>
            <a:spLocks noGrp="1" noChangeArrowheads="1"/>
          </p:cNvSpPr>
          <p:nvPr>
            <p:ph type="ftr" sz="quarter" idx="11"/>
          </p:nvPr>
        </p:nvSpPr>
        <p:spPr>
          <a:noFill/>
        </p:spPr>
        <p:txBody>
          <a:bodyPr/>
          <a:lstStyle/>
          <a:p>
            <a:endParaRPr lang="en-US"/>
          </a:p>
        </p:txBody>
      </p:sp>
      <p:sp>
        <p:nvSpPr>
          <p:cNvPr id="9" name="Rectangle 21"/>
          <p:cNvSpPr>
            <a:spLocks noGrp="1" noChangeArrowheads="1"/>
          </p:cNvSpPr>
          <p:nvPr>
            <p:ph type="sldNum" sz="quarter" idx="12"/>
          </p:nvPr>
        </p:nvSpPr>
        <p:spPr/>
        <p:txBody>
          <a:bodyPr/>
          <a:lstStyle/>
          <a:p>
            <a:pPr>
              <a:defRPr/>
            </a:pPr>
            <a:fld id="{8C4BCB68-020F-4C5B-8017-F15DB98002DB}" type="slidenum">
              <a:rPr lang="en-US"/>
              <a:pPr>
                <a:defRPr/>
              </a:pPr>
              <a:t>2</a:t>
            </a:fld>
            <a:endParaRPr lang="en-US"/>
          </a:p>
        </p:txBody>
      </p:sp>
      <p:sp>
        <p:nvSpPr>
          <p:cNvPr id="7" name="Rectangle 21"/>
          <p:cNvSpPr txBox="1">
            <a:spLocks noGrp="1" noChangeArrowheads="1"/>
          </p:cNvSpPr>
          <p:nvPr/>
        </p:nvSpPr>
        <p:spPr bwMode="auto">
          <a:xfrm>
            <a:off x="8205153" y="6248400"/>
            <a:ext cx="2671445" cy="457200"/>
          </a:xfrm>
          <a:prstGeom prst="rect">
            <a:avLst/>
          </a:prstGeom>
          <a:noFill/>
          <a:ln>
            <a:miter lim="800000"/>
            <a:headEnd/>
            <a:tailEnd/>
          </a:ln>
        </p:spPr>
        <p:txBody>
          <a:bodyPr anchor="b"/>
          <a:lstStyle/>
          <a:p>
            <a:pPr algn="r">
              <a:defRPr/>
            </a:pPr>
            <a:fld id="{B894977C-46FD-4AE8-B5F0-D4299AD8451F}" type="slidenum">
              <a:rPr lang="en-US" sz="1200">
                <a:latin typeface="+mn-lt"/>
              </a:rPr>
              <a:pPr algn="r">
                <a:defRPr/>
              </a:pPr>
              <a:t>2</a:t>
            </a:fld>
            <a:endParaRPr lang="en-US" sz="1200">
              <a:latin typeface="+mn-lt"/>
            </a:endParaRPr>
          </a:p>
        </p:txBody>
      </p:sp>
      <p:sp>
        <p:nvSpPr>
          <p:cNvPr id="5" name="Slide Number Placeholder 3"/>
          <p:cNvSpPr txBox="1">
            <a:spLocks noGrp="1"/>
          </p:cNvSpPr>
          <p:nvPr/>
        </p:nvSpPr>
        <p:spPr bwMode="auto">
          <a:xfrm>
            <a:off x="8205153" y="6248400"/>
            <a:ext cx="2671445" cy="457200"/>
          </a:xfrm>
          <a:prstGeom prst="rect">
            <a:avLst/>
          </a:prstGeom>
          <a:noFill/>
          <a:ln>
            <a:miter lim="800000"/>
            <a:headEnd/>
            <a:tailEnd/>
          </a:ln>
        </p:spPr>
        <p:txBody>
          <a:bodyPr anchor="b"/>
          <a:lstStyle/>
          <a:p>
            <a:pPr algn="r">
              <a:defRPr/>
            </a:pPr>
            <a:fld id="{F8AC31E4-EFE9-41F8-B63E-C33CE7B1DDA2}" type="slidenum">
              <a:rPr lang="en-US" sz="1200">
                <a:latin typeface="+mn-lt"/>
              </a:rPr>
              <a:pPr algn="r">
                <a:defRPr/>
              </a:pPr>
              <a:t>2</a:t>
            </a:fld>
            <a:endParaRPr lang="en-US" sz="1200">
              <a:latin typeface="+mn-lt"/>
            </a:endParaRPr>
          </a:p>
        </p:txBody>
      </p:sp>
      <p:sp>
        <p:nvSpPr>
          <p:cNvPr id="16387" name="Rectangle 2"/>
          <p:cNvSpPr>
            <a:spLocks noGrp="1" noChangeArrowheads="1"/>
          </p:cNvSpPr>
          <p:nvPr>
            <p:ph type="title" idx="4294967295"/>
          </p:nvPr>
        </p:nvSpPr>
        <p:spPr>
          <a:xfrm>
            <a:off x="494934" y="1916114"/>
            <a:ext cx="10292219" cy="4033837"/>
          </a:xfrm>
        </p:spPr>
        <p:txBody>
          <a:bodyPr anchorCtr="0"/>
          <a:lstStyle/>
          <a:p>
            <a:pPr eaLnBrk="1" hangingPunct="1">
              <a:defRPr/>
            </a:pPr>
            <a:r>
              <a:rPr lang="en-AU" sz="4000">
                <a:solidFill>
                  <a:schemeClr val="tx1"/>
                </a:solidFill>
                <a:latin typeface="Tahoma" pitchFamily="34" charset="0"/>
              </a:rPr>
              <a:t>THE ATTRIBUTES OF THE GOD WHO KNOWS AND CARES</a:t>
            </a:r>
            <a:br>
              <a:rPr lang="en-AU" sz="4000">
                <a:solidFill>
                  <a:schemeClr val="tx1"/>
                </a:solidFill>
                <a:latin typeface="Tahoma" pitchFamily="34" charset="0"/>
              </a:rPr>
            </a:br>
            <a:r>
              <a:rPr lang="en-AU" sz="4000">
                <a:solidFill>
                  <a:schemeClr val="tx1"/>
                </a:solidFill>
                <a:latin typeface="Tahoma" pitchFamily="34" charset="0"/>
              </a:rPr>
              <a:t/>
            </a:r>
            <a:br>
              <a:rPr lang="en-AU" sz="4000">
                <a:solidFill>
                  <a:schemeClr val="tx1"/>
                </a:solidFill>
                <a:latin typeface="Tahoma" pitchFamily="34" charset="0"/>
              </a:rPr>
            </a:br>
            <a:r>
              <a:rPr lang="en-AU" sz="3200">
                <a:solidFill>
                  <a:schemeClr val="tx1"/>
                </a:solidFill>
                <a:latin typeface="Tahoma" pitchFamily="34" charset="0"/>
              </a:rPr>
              <a:t>The truths about God	</a:t>
            </a:r>
            <a:br>
              <a:rPr lang="en-AU" sz="3200">
                <a:solidFill>
                  <a:schemeClr val="tx1"/>
                </a:solidFill>
                <a:latin typeface="Tahoma" pitchFamily="34" charset="0"/>
              </a:rPr>
            </a:br>
            <a:r>
              <a:rPr lang="en-AU" sz="3200">
                <a:solidFill>
                  <a:schemeClr val="tx1"/>
                </a:solidFill>
                <a:latin typeface="Tahoma" pitchFamily="34" charset="0"/>
              </a:rPr>
              <a:t>How these truths relate to us today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0"/>
          <p:cNvSpPr>
            <a:spLocks noGrp="1" noChangeArrowheads="1"/>
          </p:cNvSpPr>
          <p:nvPr>
            <p:ph type="ftr" sz="quarter" idx="11"/>
          </p:nvPr>
        </p:nvSpPr>
        <p:spPr>
          <a:noFill/>
        </p:spPr>
        <p:txBody>
          <a:bodyPr/>
          <a:lstStyle/>
          <a:p>
            <a:endParaRPr lang="en-US"/>
          </a:p>
        </p:txBody>
      </p:sp>
      <p:sp>
        <p:nvSpPr>
          <p:cNvPr id="6" name="Rectangle 21"/>
          <p:cNvSpPr>
            <a:spLocks noGrp="1" noChangeArrowheads="1"/>
          </p:cNvSpPr>
          <p:nvPr>
            <p:ph type="sldNum" sz="quarter" idx="12"/>
          </p:nvPr>
        </p:nvSpPr>
        <p:spPr/>
        <p:txBody>
          <a:bodyPr/>
          <a:lstStyle/>
          <a:p>
            <a:pPr>
              <a:defRPr/>
            </a:pPr>
            <a:fld id="{4ED819BB-79C5-4F9D-8A66-7E632B54AD13}" type="slidenum">
              <a:rPr lang="en-US"/>
              <a:pPr>
                <a:defRPr/>
              </a:pPr>
              <a:t>20</a:t>
            </a:fld>
            <a:endParaRPr lang="en-US"/>
          </a:p>
        </p:txBody>
      </p:sp>
      <p:sp>
        <p:nvSpPr>
          <p:cNvPr id="48131" name="Rectangle 20"/>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sz="1200">
                <a:latin typeface="Garamond" pitchFamily="18" charset="0"/>
              </a:rPr>
              <a:t>Canon Jim Holbeck</a:t>
            </a:r>
          </a:p>
        </p:txBody>
      </p:sp>
      <p:sp>
        <p:nvSpPr>
          <p:cNvPr id="4" name="Rectangle 21"/>
          <p:cNvSpPr txBox="1">
            <a:spLocks noGrp="1" noChangeArrowheads="1"/>
          </p:cNvSpPr>
          <p:nvPr/>
        </p:nvSpPr>
        <p:spPr bwMode="auto">
          <a:xfrm>
            <a:off x="8205153" y="6248400"/>
            <a:ext cx="2671445" cy="457200"/>
          </a:xfrm>
          <a:prstGeom prst="rect">
            <a:avLst/>
          </a:prstGeom>
          <a:noFill/>
          <a:ln>
            <a:miter lim="800000"/>
            <a:headEnd/>
            <a:tailEnd/>
          </a:ln>
        </p:spPr>
        <p:txBody>
          <a:bodyPr anchor="b"/>
          <a:lstStyle/>
          <a:p>
            <a:pPr algn="r">
              <a:defRPr/>
            </a:pPr>
            <a:fld id="{6C48C8D7-136C-469A-96C7-8F0A9FF7508C}" type="slidenum">
              <a:rPr lang="en-US" sz="1200">
                <a:latin typeface="+mn-lt"/>
              </a:rPr>
              <a:pPr algn="r">
                <a:defRPr/>
              </a:pPr>
              <a:t>20</a:t>
            </a:fld>
            <a:endParaRPr lang="en-US" sz="1200">
              <a:latin typeface="+mn-lt"/>
            </a:endParaRPr>
          </a:p>
        </p:txBody>
      </p:sp>
      <p:sp>
        <p:nvSpPr>
          <p:cNvPr id="48133" name="Rectangle 2"/>
          <p:cNvSpPr>
            <a:spLocks noGrp="1" noChangeArrowheads="1"/>
          </p:cNvSpPr>
          <p:nvPr>
            <p:ph type="title" idx="4294967295"/>
          </p:nvPr>
        </p:nvSpPr>
        <p:spPr>
          <a:xfrm>
            <a:off x="494934" y="1341438"/>
            <a:ext cx="10729509" cy="4824412"/>
          </a:xfrm>
          <a:noFill/>
        </p:spPr>
        <p:txBody>
          <a:bodyPr anchorCtr="0"/>
          <a:lstStyle/>
          <a:p>
            <a:pPr eaLnBrk="1" hangingPunct="1"/>
            <a:r>
              <a:rPr lang="en-AU" sz="2800" b="0" smtClean="0">
                <a:solidFill>
                  <a:schemeClr val="tx1"/>
                </a:solidFill>
                <a:effectLst/>
                <a:latin typeface="Tahoma" pitchFamily="34" charset="0"/>
              </a:rPr>
              <a:t/>
            </a:r>
            <a:br>
              <a:rPr lang="en-AU" sz="2800" b="0" smtClean="0">
                <a:solidFill>
                  <a:schemeClr val="tx1"/>
                </a:solidFill>
                <a:effectLst/>
                <a:latin typeface="Tahoma" pitchFamily="34" charset="0"/>
              </a:rPr>
            </a:br>
            <a:r>
              <a:rPr lang="en-AU" sz="2400" i="1" smtClean="0">
                <a:solidFill>
                  <a:schemeClr val="tx1"/>
                </a:solidFill>
                <a:effectLst/>
                <a:latin typeface="Tahoma" pitchFamily="34" charset="0"/>
              </a:rPr>
              <a:t>19  O that you would kill the wicked, O God, and that the bloodthirsty would depart from me--</a:t>
            </a:r>
            <a:br>
              <a:rPr lang="en-AU" sz="2400" i="1" smtClean="0">
                <a:solidFill>
                  <a:schemeClr val="tx1"/>
                </a:solidFill>
                <a:effectLst/>
                <a:latin typeface="Tahoma" pitchFamily="34" charset="0"/>
              </a:rPr>
            </a:br>
            <a:r>
              <a:rPr lang="en-AU" sz="2400" i="1" smtClean="0">
                <a:solidFill>
                  <a:schemeClr val="tx1"/>
                </a:solidFill>
                <a:effectLst/>
                <a:latin typeface="Tahoma" pitchFamily="34" charset="0"/>
              </a:rPr>
              <a:t>20  those who </a:t>
            </a:r>
            <a:r>
              <a:rPr lang="en-AU" sz="2400" i="1" u="sng" smtClean="0">
                <a:solidFill>
                  <a:schemeClr val="tx1"/>
                </a:solidFill>
                <a:effectLst/>
                <a:latin typeface="Tahoma" pitchFamily="34" charset="0"/>
              </a:rPr>
              <a:t>speak of you</a:t>
            </a:r>
            <a:r>
              <a:rPr lang="en-AU" sz="2400" i="1" smtClean="0">
                <a:solidFill>
                  <a:schemeClr val="tx1"/>
                </a:solidFill>
                <a:effectLst/>
                <a:latin typeface="Tahoma" pitchFamily="34" charset="0"/>
              </a:rPr>
              <a:t> maliciously, and lift themselves up </a:t>
            </a:r>
            <a:r>
              <a:rPr lang="en-AU" sz="2400" i="1" u="sng" smtClean="0">
                <a:solidFill>
                  <a:schemeClr val="tx1"/>
                </a:solidFill>
                <a:effectLst/>
                <a:latin typeface="Tahoma" pitchFamily="34" charset="0"/>
              </a:rPr>
              <a:t>against you</a:t>
            </a:r>
            <a:r>
              <a:rPr lang="en-AU" sz="2400" i="1" smtClean="0">
                <a:solidFill>
                  <a:schemeClr val="tx1"/>
                </a:solidFill>
                <a:effectLst/>
                <a:latin typeface="Tahoma" pitchFamily="34" charset="0"/>
              </a:rPr>
              <a:t> for evil!</a:t>
            </a:r>
            <a:br>
              <a:rPr lang="en-AU" sz="2400" i="1" smtClean="0">
                <a:solidFill>
                  <a:schemeClr val="tx1"/>
                </a:solidFill>
                <a:effectLst/>
                <a:latin typeface="Tahoma" pitchFamily="34" charset="0"/>
              </a:rPr>
            </a:br>
            <a:r>
              <a:rPr lang="en-AU" sz="2400" i="1" smtClean="0">
                <a:solidFill>
                  <a:schemeClr val="tx1"/>
                </a:solidFill>
                <a:effectLst/>
                <a:latin typeface="Tahoma" pitchFamily="34" charset="0"/>
              </a:rPr>
              <a:t>21  Do I not hate those </a:t>
            </a:r>
            <a:r>
              <a:rPr lang="en-AU" sz="2400" i="1" u="sng" smtClean="0">
                <a:solidFill>
                  <a:schemeClr val="tx1"/>
                </a:solidFill>
                <a:effectLst/>
                <a:latin typeface="Tahoma" pitchFamily="34" charset="0"/>
              </a:rPr>
              <a:t>who hate you</a:t>
            </a:r>
            <a:r>
              <a:rPr lang="en-AU" sz="2400" i="1" smtClean="0">
                <a:solidFill>
                  <a:schemeClr val="tx1"/>
                </a:solidFill>
                <a:effectLst/>
                <a:latin typeface="Tahoma" pitchFamily="34" charset="0"/>
              </a:rPr>
              <a:t>, O LORD? And do I not loathe those who </a:t>
            </a:r>
            <a:r>
              <a:rPr lang="en-AU" sz="2400" i="1" u="sng" smtClean="0">
                <a:solidFill>
                  <a:schemeClr val="tx1"/>
                </a:solidFill>
                <a:effectLst/>
                <a:latin typeface="Tahoma" pitchFamily="34" charset="0"/>
              </a:rPr>
              <a:t>rise up against you?</a:t>
            </a:r>
            <a:br>
              <a:rPr lang="en-AU" sz="2400" i="1" u="sng" smtClean="0">
                <a:solidFill>
                  <a:schemeClr val="tx1"/>
                </a:solidFill>
                <a:effectLst/>
                <a:latin typeface="Tahoma" pitchFamily="34" charset="0"/>
              </a:rPr>
            </a:br>
            <a:r>
              <a:rPr lang="en-AU" sz="2400" i="1" smtClean="0">
                <a:solidFill>
                  <a:schemeClr val="tx1"/>
                </a:solidFill>
                <a:effectLst/>
                <a:latin typeface="Tahoma" pitchFamily="34" charset="0"/>
              </a:rPr>
              <a:t>22  I hate them with perfect hatred; I count them my enemies.</a:t>
            </a:r>
            <a:br>
              <a:rPr lang="en-AU" sz="2400" i="1" smtClean="0">
                <a:solidFill>
                  <a:schemeClr val="tx1"/>
                </a:solidFill>
                <a:effectLst/>
                <a:latin typeface="Tahoma" pitchFamily="34" charset="0"/>
              </a:rPr>
            </a:br>
            <a:r>
              <a:rPr lang="en-AU" sz="2400" i="1" smtClean="0">
                <a:solidFill>
                  <a:schemeClr val="tx1"/>
                </a:solidFill>
                <a:effectLst/>
                <a:latin typeface="Tahoma" pitchFamily="34" charset="0"/>
              </a:rPr>
              <a:t/>
            </a:r>
            <a:br>
              <a:rPr lang="en-AU" sz="2400" i="1" smtClean="0">
                <a:solidFill>
                  <a:schemeClr val="tx1"/>
                </a:solidFill>
                <a:effectLst/>
                <a:latin typeface="Tahoma" pitchFamily="34" charset="0"/>
              </a:rPr>
            </a:br>
            <a:r>
              <a:rPr lang="en-AU" sz="2800" smtClean="0">
                <a:solidFill>
                  <a:schemeClr val="tx1"/>
                </a:solidFill>
                <a:effectLst/>
                <a:latin typeface="Tahoma" pitchFamily="34" charset="0"/>
              </a:rPr>
              <a:t>(David is saying he is on God’s side living for His glory. He will not side with God’s enemies)</a:t>
            </a:r>
          </a:p>
        </p:txBody>
      </p:sp>
      <p:sp>
        <p:nvSpPr>
          <p:cNvPr id="48134" name="Text Box 7"/>
          <p:cNvSpPr txBox="1">
            <a:spLocks noChangeArrowheads="1"/>
          </p:cNvSpPr>
          <p:nvPr/>
        </p:nvSpPr>
        <p:spPr bwMode="auto">
          <a:xfrm>
            <a:off x="586367" y="188914"/>
            <a:ext cx="10548629" cy="1076325"/>
          </a:xfrm>
          <a:prstGeom prst="rect">
            <a:avLst/>
          </a:prstGeom>
          <a:noFill/>
          <a:ln w="9525">
            <a:solidFill>
              <a:schemeClr val="tx1"/>
            </a:solidFill>
            <a:miter lim="800000"/>
            <a:headEnd/>
            <a:tailEnd/>
          </a:ln>
        </p:spPr>
        <p:txBody>
          <a:bodyPr>
            <a:spAutoFit/>
          </a:bodyPr>
          <a:lstStyle/>
          <a:p>
            <a:pPr>
              <a:spcBef>
                <a:spcPct val="50000"/>
              </a:spcBef>
            </a:pPr>
            <a:r>
              <a:rPr lang="en-AU" sz="3200" b="1" u="sng">
                <a:latin typeface="Tahoma" pitchFamily="34" charset="0"/>
              </a:rPr>
              <a:t>4). 	THE OMNIJUDGMENT OF GOD</a:t>
            </a:r>
            <a:br>
              <a:rPr lang="en-AU" sz="3200" b="1" u="sng">
                <a:latin typeface="Tahoma" pitchFamily="34" charset="0"/>
              </a:rPr>
            </a:br>
            <a:r>
              <a:rPr lang="en-AU" sz="3200" b="1" u="sng">
                <a:latin typeface="Tahoma" pitchFamily="34" charset="0"/>
              </a:rPr>
              <a:t>VS.19-22</a:t>
            </a:r>
            <a:r>
              <a:rPr lang="en-AU" sz="3200" b="1">
                <a:latin typeface="Tahoma" pitchFamily="34" charset="0"/>
              </a:rPr>
              <a:t>. He is judge of all</a:t>
            </a:r>
            <a:endParaRPr lang="en-US" sz="3200" b="1">
              <a:latin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0"/>
          <p:cNvSpPr>
            <a:spLocks noGrp="1" noChangeArrowheads="1"/>
          </p:cNvSpPr>
          <p:nvPr>
            <p:ph type="ftr" sz="quarter" idx="11"/>
          </p:nvPr>
        </p:nvSpPr>
        <p:spPr>
          <a:noFill/>
        </p:spPr>
        <p:txBody>
          <a:bodyPr/>
          <a:lstStyle/>
          <a:p>
            <a:endParaRPr lang="en-US"/>
          </a:p>
        </p:txBody>
      </p:sp>
      <p:sp>
        <p:nvSpPr>
          <p:cNvPr id="7" name="Rectangle 21"/>
          <p:cNvSpPr>
            <a:spLocks noGrp="1" noChangeArrowheads="1"/>
          </p:cNvSpPr>
          <p:nvPr>
            <p:ph type="sldNum" sz="quarter" idx="12"/>
          </p:nvPr>
        </p:nvSpPr>
        <p:spPr/>
        <p:txBody>
          <a:bodyPr/>
          <a:lstStyle/>
          <a:p>
            <a:pPr>
              <a:defRPr/>
            </a:pPr>
            <a:fld id="{088ECB81-D083-473D-B7DC-3798BF52AE00}" type="slidenum">
              <a:rPr lang="en-US"/>
              <a:pPr>
                <a:defRPr/>
              </a:pPr>
              <a:t>21</a:t>
            </a:fld>
            <a:endParaRPr lang="en-US"/>
          </a:p>
        </p:txBody>
      </p:sp>
      <p:sp>
        <p:nvSpPr>
          <p:cNvPr id="49155" name="Rectangle 20"/>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sz="1200">
                <a:latin typeface="Garamond" pitchFamily="18" charset="0"/>
              </a:rPr>
              <a:t>Canon Jim Holbeck</a:t>
            </a:r>
          </a:p>
        </p:txBody>
      </p:sp>
      <p:sp>
        <p:nvSpPr>
          <p:cNvPr id="5" name="Rectangle 21"/>
          <p:cNvSpPr txBox="1">
            <a:spLocks noGrp="1" noChangeArrowheads="1"/>
          </p:cNvSpPr>
          <p:nvPr/>
        </p:nvSpPr>
        <p:spPr bwMode="auto">
          <a:xfrm>
            <a:off x="8205153" y="6248400"/>
            <a:ext cx="2671445" cy="457200"/>
          </a:xfrm>
          <a:prstGeom prst="rect">
            <a:avLst/>
          </a:prstGeom>
          <a:noFill/>
          <a:ln>
            <a:miter lim="800000"/>
            <a:headEnd/>
            <a:tailEnd/>
          </a:ln>
        </p:spPr>
        <p:txBody>
          <a:bodyPr anchor="b"/>
          <a:lstStyle/>
          <a:p>
            <a:pPr algn="r">
              <a:defRPr/>
            </a:pPr>
            <a:fld id="{69119B04-9FC8-4CDD-A68C-7B42E0122F02}" type="slidenum">
              <a:rPr lang="en-US" sz="1200">
                <a:latin typeface="+mn-lt"/>
              </a:rPr>
              <a:pPr algn="r">
                <a:defRPr/>
              </a:pPr>
              <a:t>21</a:t>
            </a:fld>
            <a:endParaRPr lang="en-US" sz="1200">
              <a:latin typeface="+mn-lt"/>
            </a:endParaRPr>
          </a:p>
        </p:txBody>
      </p:sp>
      <p:sp>
        <p:nvSpPr>
          <p:cNvPr id="33795" name="Rectangle 2"/>
          <p:cNvSpPr>
            <a:spLocks noGrp="1" noChangeArrowheads="1"/>
          </p:cNvSpPr>
          <p:nvPr>
            <p:ph type="title" idx="4294967295"/>
          </p:nvPr>
        </p:nvSpPr>
        <p:spPr>
          <a:xfrm>
            <a:off x="586367" y="1700213"/>
            <a:ext cx="10457196" cy="4392612"/>
          </a:xfrm>
        </p:spPr>
        <p:txBody>
          <a:bodyPr anchorCtr="0"/>
          <a:lstStyle/>
          <a:p>
            <a:pPr eaLnBrk="1" hangingPunct="1">
              <a:defRPr/>
            </a:pPr>
            <a:r>
              <a:rPr lang="en-AU" sz="3200" smtClean="0">
                <a:solidFill>
                  <a:schemeClr val="tx1"/>
                </a:solidFill>
                <a:latin typeface="Tahoma" pitchFamily="34" charset="0"/>
              </a:rPr>
              <a:t>23</a:t>
            </a:r>
            <a:r>
              <a:rPr lang="en-AU" sz="3200" i="1" smtClean="0">
                <a:solidFill>
                  <a:schemeClr val="tx1"/>
                </a:solidFill>
                <a:latin typeface="Tahoma" pitchFamily="34" charset="0"/>
              </a:rPr>
              <a:t>. "Search me O God and know my heart."</a:t>
            </a:r>
            <a:r>
              <a:rPr lang="en-AU" sz="3200" smtClean="0">
                <a:solidFill>
                  <a:schemeClr val="tx1"/>
                </a:solidFill>
                <a:latin typeface="Tahoma" pitchFamily="34" charset="0"/>
              </a:rPr>
              <a:t/>
            </a:r>
            <a:br>
              <a:rPr lang="en-AU" sz="3200" smtClean="0">
                <a:solidFill>
                  <a:schemeClr val="tx1"/>
                </a:solidFill>
                <a:latin typeface="Tahoma" pitchFamily="34" charset="0"/>
              </a:rPr>
            </a:br>
            <a:r>
              <a:rPr lang="en-AU" sz="3200" i="1" smtClean="0">
                <a:solidFill>
                  <a:schemeClr val="tx1"/>
                </a:solidFill>
                <a:latin typeface="Tahoma" pitchFamily="34" charset="0"/>
              </a:rPr>
              <a:t>"Test  me and know my anxious thoughts."</a:t>
            </a:r>
            <a:r>
              <a:rPr lang="en-AU" sz="3200" smtClean="0">
                <a:solidFill>
                  <a:schemeClr val="tx1"/>
                </a:solidFill>
                <a:latin typeface="Tahoma" pitchFamily="34" charset="0"/>
              </a:rPr>
              <a:t/>
            </a:r>
            <a:br>
              <a:rPr lang="en-AU" sz="3200" smtClean="0">
                <a:solidFill>
                  <a:schemeClr val="tx1"/>
                </a:solidFill>
                <a:latin typeface="Tahoma" pitchFamily="34" charset="0"/>
              </a:rPr>
            </a:br>
            <a:r>
              <a:rPr lang="en-AU" sz="3200" smtClean="0">
                <a:solidFill>
                  <a:schemeClr val="tx1"/>
                </a:solidFill>
                <a:latin typeface="Tahoma" pitchFamily="34" charset="0"/>
              </a:rPr>
              <a:t>v.24. </a:t>
            </a:r>
            <a:r>
              <a:rPr lang="en-AU" sz="3200" i="1" smtClean="0">
                <a:solidFill>
                  <a:schemeClr val="tx1"/>
                </a:solidFill>
                <a:latin typeface="Tahoma" pitchFamily="34" charset="0"/>
              </a:rPr>
              <a:t>"See if there is any offensive way in me" </a:t>
            </a:r>
            <a:r>
              <a:rPr lang="en-AU" sz="3200" smtClean="0">
                <a:solidFill>
                  <a:schemeClr val="tx1"/>
                </a:solidFill>
                <a:latin typeface="Tahoma" pitchFamily="34" charset="0"/>
              </a:rPr>
              <a:t>(</a:t>
            </a:r>
            <a:r>
              <a:rPr lang="en-AU" sz="3200" i="1" smtClean="0">
                <a:solidFill>
                  <a:schemeClr val="tx1"/>
                </a:solidFill>
                <a:latin typeface="Tahoma" pitchFamily="34" charset="0"/>
              </a:rPr>
              <a:t>Any path in me that brings You grief</a:t>
            </a:r>
            <a:r>
              <a:rPr lang="en-AU" sz="3200" smtClean="0">
                <a:solidFill>
                  <a:schemeClr val="tx1"/>
                </a:solidFill>
                <a:latin typeface="Tahoma" pitchFamily="34" charset="0"/>
              </a:rPr>
              <a:t>)</a:t>
            </a:r>
            <a:br>
              <a:rPr lang="en-AU" sz="3200" smtClean="0">
                <a:solidFill>
                  <a:schemeClr val="tx1"/>
                </a:solidFill>
                <a:latin typeface="Tahoma" pitchFamily="34" charset="0"/>
              </a:rPr>
            </a:br>
            <a:r>
              <a:rPr lang="en-AU" sz="3200" i="1" smtClean="0">
                <a:solidFill>
                  <a:schemeClr val="tx1"/>
                </a:solidFill>
                <a:latin typeface="Tahoma" pitchFamily="34" charset="0"/>
              </a:rPr>
              <a:t>And lead me in the way everlasting."</a:t>
            </a:r>
          </a:p>
        </p:txBody>
      </p:sp>
      <p:sp>
        <p:nvSpPr>
          <p:cNvPr id="49158" name="Text Box 5"/>
          <p:cNvSpPr txBox="1">
            <a:spLocks noChangeArrowheads="1"/>
          </p:cNvSpPr>
          <p:nvPr/>
        </p:nvSpPr>
        <p:spPr bwMode="auto">
          <a:xfrm>
            <a:off x="586367" y="260351"/>
            <a:ext cx="10367751" cy="1069975"/>
          </a:xfrm>
          <a:prstGeom prst="rect">
            <a:avLst/>
          </a:prstGeom>
          <a:noFill/>
          <a:ln w="3175" algn="ctr">
            <a:solidFill>
              <a:schemeClr val="tx1"/>
            </a:solidFill>
            <a:miter lim="800000"/>
            <a:headEnd/>
            <a:tailEnd/>
          </a:ln>
        </p:spPr>
        <p:txBody>
          <a:bodyPr>
            <a:spAutoFit/>
          </a:bodyPr>
          <a:lstStyle/>
          <a:p>
            <a:pPr algn="ctr">
              <a:spcBef>
                <a:spcPct val="50000"/>
              </a:spcBef>
            </a:pPr>
            <a:r>
              <a:rPr lang="en-AU" sz="3200" b="1">
                <a:latin typeface="Tahoma" pitchFamily="34" charset="0"/>
              </a:rPr>
              <a:t>THE PRAYER OF THE PERSON WHO WANTS TO BE IN GOD'S WILL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5"/>
          <p:cNvSpPr>
            <a:spLocks noGrp="1" noChangeArrowheads="1"/>
          </p:cNvSpPr>
          <p:nvPr>
            <p:ph type="ftr" sz="quarter" idx="11"/>
          </p:nvPr>
        </p:nvSpPr>
        <p:spPr>
          <a:noFill/>
        </p:spPr>
        <p:txBody>
          <a:bodyPr/>
          <a:lstStyle/>
          <a:p>
            <a:endParaRPr lang="en-US" altLang="en-US"/>
          </a:p>
        </p:txBody>
      </p:sp>
      <p:sp>
        <p:nvSpPr>
          <p:cNvPr id="9" name="Rectangle 6"/>
          <p:cNvSpPr>
            <a:spLocks noGrp="1" noChangeArrowheads="1"/>
          </p:cNvSpPr>
          <p:nvPr>
            <p:ph type="sldNum" sz="quarter" idx="12"/>
          </p:nvPr>
        </p:nvSpPr>
        <p:spPr/>
        <p:txBody>
          <a:bodyPr/>
          <a:lstStyle/>
          <a:p>
            <a:pPr>
              <a:defRPr/>
            </a:pPr>
            <a:fld id="{2C5494C5-632D-4CCE-B7EC-6236F0743490}" type="slidenum">
              <a:rPr lang="en-US" altLang="en-US"/>
              <a:pPr>
                <a:defRPr/>
              </a:pPr>
              <a:t>22</a:t>
            </a:fld>
            <a:endParaRPr lang="en-US" altLang="en-US"/>
          </a:p>
        </p:txBody>
      </p:sp>
      <p:sp>
        <p:nvSpPr>
          <p:cNvPr id="50179"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7"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CE54D367-2302-408F-A741-52F16EC2AD96}" type="slidenum">
              <a:rPr lang="en-US" altLang="en-US" sz="1200">
                <a:latin typeface="+mj-lt"/>
              </a:rPr>
              <a:pPr algn="r">
                <a:defRPr/>
              </a:pPr>
              <a:t>22</a:t>
            </a:fld>
            <a:endParaRPr lang="en-US" altLang="en-US" sz="1200">
              <a:latin typeface="+mj-lt"/>
            </a:endParaRPr>
          </a:p>
        </p:txBody>
      </p:sp>
      <p:sp>
        <p:nvSpPr>
          <p:cNvPr id="6" name="Slide Number Placeholder 3"/>
          <p:cNvSpPr txBox="1">
            <a:spLocks noGrp="1"/>
          </p:cNvSpPr>
          <p:nvPr/>
        </p:nvSpPr>
        <p:spPr bwMode="auto">
          <a:xfrm>
            <a:off x="8205153" y="6243638"/>
            <a:ext cx="2671445" cy="457200"/>
          </a:xfrm>
          <a:prstGeom prst="rect">
            <a:avLst/>
          </a:prstGeom>
          <a:noFill/>
          <a:ln>
            <a:miter lim="800000"/>
            <a:headEnd/>
            <a:tailEnd/>
          </a:ln>
        </p:spPr>
        <p:txBody>
          <a:bodyPr anchor="b"/>
          <a:lstStyle/>
          <a:p>
            <a:pPr algn="r">
              <a:defRPr/>
            </a:pPr>
            <a:fld id="{6E5B2563-77D4-47D7-9600-09F37A528EB4}" type="slidenum">
              <a:rPr lang="en-US" altLang="en-US" sz="1200">
                <a:latin typeface="+mj-lt"/>
              </a:rPr>
              <a:pPr algn="r">
                <a:defRPr/>
              </a:pPr>
              <a:t>22</a:t>
            </a:fld>
            <a:endParaRPr lang="en-US" altLang="en-US" sz="1200">
              <a:latin typeface="+mj-lt"/>
            </a:endParaRPr>
          </a:p>
        </p:txBody>
      </p:sp>
      <p:sp>
        <p:nvSpPr>
          <p:cNvPr id="50182" name="Rectangle 2"/>
          <p:cNvSpPr>
            <a:spLocks noGrp="1" noChangeArrowheads="1"/>
          </p:cNvSpPr>
          <p:nvPr>
            <p:ph type="title" idx="4294967295"/>
          </p:nvPr>
        </p:nvSpPr>
        <p:spPr>
          <a:xfrm>
            <a:off x="405487" y="981075"/>
            <a:ext cx="10304145" cy="1143000"/>
          </a:xfrm>
        </p:spPr>
        <p:txBody>
          <a:bodyPr anchor="ctr"/>
          <a:lstStyle/>
          <a:p>
            <a:pPr eaLnBrk="1" hangingPunct="1"/>
            <a:r>
              <a:rPr lang="en-AU" b="1" smtClean="0">
                <a:latin typeface="Albertus Extra Bold" pitchFamily="34" charset="0"/>
              </a:rPr>
              <a:t>	</a:t>
            </a:r>
          </a:p>
        </p:txBody>
      </p:sp>
      <p:sp>
        <p:nvSpPr>
          <p:cNvPr id="50183" name="Text Box 4"/>
          <p:cNvSpPr txBox="1">
            <a:spLocks noChangeArrowheads="1"/>
          </p:cNvSpPr>
          <p:nvPr/>
        </p:nvSpPr>
        <p:spPr bwMode="auto">
          <a:xfrm>
            <a:off x="586368" y="260350"/>
            <a:ext cx="10276317" cy="5829300"/>
          </a:xfrm>
          <a:prstGeom prst="rect">
            <a:avLst/>
          </a:prstGeom>
          <a:noFill/>
          <a:ln w="9525">
            <a:noFill/>
            <a:miter lim="800000"/>
            <a:headEnd/>
            <a:tailEnd/>
          </a:ln>
        </p:spPr>
        <p:txBody>
          <a:bodyPr>
            <a:spAutoFit/>
          </a:bodyPr>
          <a:lstStyle/>
          <a:p>
            <a:pPr>
              <a:spcBef>
                <a:spcPct val="50000"/>
              </a:spcBef>
            </a:pPr>
            <a:r>
              <a:rPr lang="en-AU" sz="1600" b="1" i="1"/>
              <a:t>THE PRAYER OF THE PERSON WHO WANTS TO BE IN GOD'S WILL (continued)</a:t>
            </a:r>
            <a:endParaRPr lang="en-AU" sz="1600" b="1" i="1" u="sng">
              <a:latin typeface="Tahoma" pitchFamily="34" charset="0"/>
            </a:endParaRPr>
          </a:p>
          <a:p>
            <a:pPr>
              <a:spcBef>
                <a:spcPct val="50000"/>
              </a:spcBef>
            </a:pPr>
            <a:r>
              <a:rPr lang="en-AU" sz="3200" b="1" u="sng">
                <a:latin typeface="Tahoma" pitchFamily="34" charset="0"/>
              </a:rPr>
              <a:t>We invite the God who searches </a:t>
            </a:r>
            <a:r>
              <a:rPr lang="en-AU" sz="2400" b="1" u="sng">
                <a:latin typeface="Tahoma" pitchFamily="34" charset="0"/>
              </a:rPr>
              <a:t>(see verse 1),</a:t>
            </a:r>
            <a:r>
              <a:rPr lang="en-AU" sz="3200" b="1" u="sng">
                <a:latin typeface="Tahoma" pitchFamily="34" charset="0"/>
              </a:rPr>
              <a:t> to search us</a:t>
            </a:r>
            <a:r>
              <a:rPr lang="en-AU" sz="3200" b="1">
                <a:latin typeface="Tahoma" pitchFamily="34" charset="0"/>
              </a:rPr>
              <a:t>.</a:t>
            </a:r>
            <a:r>
              <a:rPr lang="en-AU" sz="3200" b="1"/>
              <a:t> </a:t>
            </a:r>
          </a:p>
          <a:p>
            <a:pPr>
              <a:spcBef>
                <a:spcPct val="50000"/>
              </a:spcBef>
            </a:pPr>
            <a:r>
              <a:rPr lang="en-AU" sz="2800" b="1">
                <a:solidFill>
                  <a:schemeClr val="tx2"/>
                </a:solidFill>
                <a:latin typeface="Tahoma" pitchFamily="34" charset="0"/>
              </a:rPr>
              <a:t>23</a:t>
            </a:r>
            <a:r>
              <a:rPr lang="en-AU" sz="2800" b="1" i="1">
                <a:solidFill>
                  <a:schemeClr val="tx2"/>
                </a:solidFill>
                <a:latin typeface="Tahoma" pitchFamily="34" charset="0"/>
              </a:rPr>
              <a:t>. </a:t>
            </a:r>
            <a:r>
              <a:rPr lang="en-AU" sz="2800" b="1" i="1">
                <a:solidFill>
                  <a:schemeClr val="accent2"/>
                </a:solidFill>
                <a:latin typeface="Tahoma" pitchFamily="34" charset="0"/>
              </a:rPr>
              <a:t>"Search me O God and know my heart.“</a:t>
            </a:r>
            <a:endParaRPr lang="en-AU" sz="2800">
              <a:solidFill>
                <a:schemeClr val="accent2"/>
              </a:solidFill>
              <a:latin typeface="Tahoma" pitchFamily="34" charset="0"/>
            </a:endParaRPr>
          </a:p>
          <a:p>
            <a:pPr>
              <a:spcBef>
                <a:spcPct val="50000"/>
              </a:spcBef>
            </a:pPr>
            <a:r>
              <a:rPr lang="en-AU" sz="2800" b="1">
                <a:latin typeface="Tahoma" pitchFamily="34" charset="0"/>
              </a:rPr>
              <a:t>(</a:t>
            </a:r>
            <a:r>
              <a:rPr lang="en-AU" sz="2800" b="1" u="sng">
                <a:latin typeface="Tahoma" pitchFamily="34" charset="0"/>
              </a:rPr>
              <a:t>Search</a:t>
            </a:r>
            <a:r>
              <a:rPr lang="en-AU" sz="2800" b="1">
                <a:latin typeface="Tahoma" pitchFamily="34" charset="0"/>
              </a:rPr>
              <a:t> and </a:t>
            </a:r>
            <a:r>
              <a:rPr lang="en-AU" sz="2800" b="1" u="sng">
                <a:latin typeface="Tahoma" pitchFamily="34" charset="0"/>
              </a:rPr>
              <a:t>make known</a:t>
            </a:r>
            <a:r>
              <a:rPr lang="en-AU" sz="2800" b="1">
                <a:latin typeface="Tahoma" pitchFamily="34" charset="0"/>
              </a:rPr>
              <a:t> to me what You see. Then I will act on what you show me)</a:t>
            </a:r>
            <a:endParaRPr lang="en-AU" sz="2800" b="1">
              <a:solidFill>
                <a:srgbClr val="CC0000"/>
              </a:solidFill>
              <a:latin typeface="Tahoma" pitchFamily="34" charset="0"/>
            </a:endParaRPr>
          </a:p>
          <a:p>
            <a:pPr>
              <a:spcBef>
                <a:spcPct val="50000"/>
              </a:spcBef>
              <a:buFontTx/>
              <a:buChar char="•"/>
            </a:pPr>
            <a:r>
              <a:rPr lang="en-AU" sz="2800" i="1">
                <a:solidFill>
                  <a:schemeClr val="accent2"/>
                </a:solidFill>
                <a:latin typeface="Tahoma" pitchFamily="34" charset="0"/>
              </a:rPr>
              <a:t>"</a:t>
            </a:r>
            <a:r>
              <a:rPr lang="en-AU" sz="2800" b="1" i="1">
                <a:solidFill>
                  <a:schemeClr val="accent2"/>
                </a:solidFill>
                <a:latin typeface="Tahoma" pitchFamily="34" charset="0"/>
              </a:rPr>
              <a:t>Test  me and know my anxious thoughts."</a:t>
            </a:r>
            <a:r>
              <a:rPr lang="en-AU" sz="2800" b="1">
                <a:solidFill>
                  <a:schemeClr val="tx2"/>
                </a:solidFill>
                <a:latin typeface="Tahoma" pitchFamily="34" charset="0"/>
              </a:rPr>
              <a:t> </a:t>
            </a:r>
            <a:r>
              <a:rPr lang="en-AU" sz="2800" b="1">
                <a:latin typeface="Tahoma" pitchFamily="34" charset="0"/>
              </a:rPr>
              <a:t>(</a:t>
            </a:r>
            <a:r>
              <a:rPr lang="en-AU" sz="2800" b="1" u="sng">
                <a:latin typeface="Tahoma" pitchFamily="34" charset="0"/>
              </a:rPr>
              <a:t>Reveal to me</a:t>
            </a:r>
            <a:r>
              <a:rPr lang="en-AU" sz="2800" b="1">
                <a:latin typeface="Tahoma" pitchFamily="34" charset="0"/>
              </a:rPr>
              <a:t> what You recognise)</a:t>
            </a:r>
            <a:r>
              <a:rPr lang="en-AU" sz="2800" b="1">
                <a:solidFill>
                  <a:schemeClr val="accent2"/>
                </a:solidFill>
                <a:latin typeface="Tahoma" pitchFamily="34" charset="0"/>
              </a:rPr>
              <a:t> </a:t>
            </a:r>
          </a:p>
          <a:p>
            <a:pPr>
              <a:spcBef>
                <a:spcPct val="50000"/>
              </a:spcBef>
              <a:buFontTx/>
              <a:buChar char="•"/>
            </a:pPr>
            <a:r>
              <a:rPr lang="en-AU" sz="2800" b="1">
                <a:solidFill>
                  <a:schemeClr val="accent2"/>
                </a:solidFill>
                <a:latin typeface="Tahoma" pitchFamily="34" charset="0"/>
              </a:rPr>
              <a:t>v.24. </a:t>
            </a:r>
            <a:r>
              <a:rPr lang="en-AU" sz="2800" b="1" i="1">
                <a:solidFill>
                  <a:schemeClr val="accent2"/>
                </a:solidFill>
                <a:latin typeface="Tahoma" pitchFamily="34" charset="0"/>
              </a:rPr>
              <a:t>"See if there is any offensive way in me" </a:t>
            </a:r>
            <a:r>
              <a:rPr lang="en-AU" sz="2800" b="1">
                <a:solidFill>
                  <a:schemeClr val="accent2"/>
                </a:solidFill>
                <a:latin typeface="Tahoma" pitchFamily="34" charset="0"/>
              </a:rPr>
              <a:t>(</a:t>
            </a:r>
            <a:r>
              <a:rPr lang="en-AU" sz="2800" b="1" i="1">
                <a:solidFill>
                  <a:schemeClr val="accent2"/>
                </a:solidFill>
                <a:latin typeface="Tahoma" pitchFamily="34" charset="0"/>
              </a:rPr>
              <a:t>Any path in me that brings You grief</a:t>
            </a:r>
            <a:r>
              <a:rPr lang="en-AU" sz="2800" b="1">
                <a:solidFill>
                  <a:schemeClr val="accent2"/>
                </a:solidFill>
                <a:latin typeface="Tahoma" pitchFamily="34" charset="0"/>
              </a:rPr>
              <a:t>) </a:t>
            </a:r>
            <a:r>
              <a:rPr lang="en-AU" sz="2800" b="1" i="1">
                <a:solidFill>
                  <a:schemeClr val="accent2"/>
                </a:solidFill>
                <a:latin typeface="Tahoma" pitchFamily="34" charset="0"/>
              </a:rPr>
              <a:t>And lead me in the way everlasting."</a:t>
            </a:r>
            <a:r>
              <a:rPr lang="en-AU" sz="2800" i="1">
                <a:solidFill>
                  <a:schemeClr val="accent2"/>
                </a:solidFill>
                <a:latin typeface="Tahoma" pitchFamily="34" charset="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5"/>
          <p:cNvSpPr>
            <a:spLocks noGrp="1" noChangeArrowheads="1"/>
          </p:cNvSpPr>
          <p:nvPr>
            <p:ph type="ftr" sz="quarter" idx="11"/>
          </p:nvPr>
        </p:nvSpPr>
        <p:spPr>
          <a:noFill/>
        </p:spPr>
        <p:txBody>
          <a:bodyPr/>
          <a:lstStyle/>
          <a:p>
            <a:endParaRPr lang="en-US" altLang="en-US"/>
          </a:p>
        </p:txBody>
      </p:sp>
      <p:sp>
        <p:nvSpPr>
          <p:cNvPr id="9" name="Rectangle 6"/>
          <p:cNvSpPr>
            <a:spLocks noGrp="1" noChangeArrowheads="1"/>
          </p:cNvSpPr>
          <p:nvPr>
            <p:ph type="sldNum" sz="quarter" idx="12"/>
          </p:nvPr>
        </p:nvSpPr>
        <p:spPr/>
        <p:txBody>
          <a:bodyPr/>
          <a:lstStyle/>
          <a:p>
            <a:pPr>
              <a:defRPr/>
            </a:pPr>
            <a:fld id="{46055106-0195-4F89-80AE-7323AEFC5A97}" type="slidenum">
              <a:rPr lang="en-US" altLang="en-US"/>
              <a:pPr>
                <a:defRPr/>
              </a:pPr>
              <a:t>23</a:t>
            </a:fld>
            <a:endParaRPr lang="en-US" altLang="en-US"/>
          </a:p>
        </p:txBody>
      </p:sp>
      <p:sp>
        <p:nvSpPr>
          <p:cNvPr id="51203"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7"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3E5034C6-2D3D-4F79-943A-DBD55B022351}" type="slidenum">
              <a:rPr lang="en-US" altLang="en-US" sz="1200">
                <a:latin typeface="+mj-lt"/>
              </a:rPr>
              <a:pPr algn="r">
                <a:defRPr/>
              </a:pPr>
              <a:t>23</a:t>
            </a:fld>
            <a:endParaRPr lang="en-US" altLang="en-US" sz="1200">
              <a:latin typeface="+mj-lt"/>
            </a:endParaRPr>
          </a:p>
        </p:txBody>
      </p:sp>
      <p:sp>
        <p:nvSpPr>
          <p:cNvPr id="51205" name="Slide Number Placeholder 3"/>
          <p:cNvSpPr txBox="1">
            <a:spLocks noGrp="1"/>
          </p:cNvSpPr>
          <p:nvPr/>
        </p:nvSpPr>
        <p:spPr bwMode="auto">
          <a:xfrm>
            <a:off x="8205153" y="6243638"/>
            <a:ext cx="2671445" cy="457200"/>
          </a:xfrm>
          <a:prstGeom prst="rect">
            <a:avLst/>
          </a:prstGeom>
          <a:noFill/>
          <a:ln w="9525">
            <a:noFill/>
            <a:miter lim="800000"/>
            <a:headEnd/>
            <a:tailEnd/>
          </a:ln>
        </p:spPr>
        <p:txBody>
          <a:bodyPr anchor="b"/>
          <a:lstStyle/>
          <a:p>
            <a:pPr algn="r"/>
            <a:endParaRPr lang="en-US" altLang="en-US" sz="1200">
              <a:latin typeface="Garamond" pitchFamily="18" charset="0"/>
            </a:endParaRPr>
          </a:p>
        </p:txBody>
      </p:sp>
      <p:sp>
        <p:nvSpPr>
          <p:cNvPr id="51206" name="Slide Number Placeholder 5"/>
          <p:cNvSpPr txBox="1">
            <a:spLocks noGrp="1"/>
          </p:cNvSpPr>
          <p:nvPr/>
        </p:nvSpPr>
        <p:spPr bwMode="auto">
          <a:xfrm>
            <a:off x="8205153" y="6245225"/>
            <a:ext cx="2671445" cy="476250"/>
          </a:xfrm>
          <a:prstGeom prst="rect">
            <a:avLst/>
          </a:prstGeom>
          <a:noFill/>
          <a:ln w="9525">
            <a:noFill/>
            <a:miter lim="800000"/>
            <a:headEnd/>
            <a:tailEnd/>
          </a:ln>
        </p:spPr>
        <p:txBody>
          <a:bodyPr/>
          <a:lstStyle/>
          <a:p>
            <a:pPr algn="r"/>
            <a:endParaRPr lang="en-US" sz="1400"/>
          </a:p>
        </p:txBody>
      </p:sp>
      <p:sp>
        <p:nvSpPr>
          <p:cNvPr id="51207" name="Rectangle 3"/>
          <p:cNvSpPr>
            <a:spLocks noGrp="1" noChangeArrowheads="1"/>
          </p:cNvSpPr>
          <p:nvPr>
            <p:ph type="body" idx="4294967295"/>
          </p:nvPr>
        </p:nvSpPr>
        <p:spPr>
          <a:xfrm>
            <a:off x="572453" y="404814"/>
            <a:ext cx="10304145" cy="5616575"/>
          </a:xfrm>
        </p:spPr>
        <p:txBody>
          <a:bodyPr/>
          <a:lstStyle/>
          <a:p>
            <a:pPr eaLnBrk="1" hangingPunct="1">
              <a:buFont typeface="Wingdings" pitchFamily="2" charset="2"/>
              <a:buNone/>
            </a:pPr>
            <a:r>
              <a:rPr lang="en-AU" sz="1200" b="1" i="1" smtClean="0"/>
              <a:t>THE PRAYER OF THE PERSON WHO WANTS TO BE IN GOD'S WILL (continued)</a:t>
            </a:r>
            <a:endParaRPr lang="en-AU" sz="1200" b="1" i="1" smtClean="0">
              <a:latin typeface="Tahoma" pitchFamily="34" charset="0"/>
            </a:endParaRPr>
          </a:p>
          <a:p>
            <a:pPr eaLnBrk="1" hangingPunct="1">
              <a:buFont typeface="Wingdings" pitchFamily="2" charset="2"/>
              <a:buNone/>
            </a:pPr>
            <a:endParaRPr lang="en-AU" sz="1000" b="1" smtClean="0">
              <a:latin typeface="Tahoma" pitchFamily="34" charset="0"/>
            </a:endParaRPr>
          </a:p>
          <a:p>
            <a:pPr eaLnBrk="1" hangingPunct="1"/>
            <a:r>
              <a:rPr lang="en-AU" sz="2600" b="1" smtClean="0">
                <a:latin typeface="Tahoma" pitchFamily="34" charset="0"/>
              </a:rPr>
              <a:t>Note WHO does the searching and the revealing. </a:t>
            </a:r>
          </a:p>
          <a:p>
            <a:pPr eaLnBrk="1" hangingPunct="1"/>
            <a:r>
              <a:rPr lang="en-AU" sz="2600" b="1" smtClean="0">
                <a:latin typeface="Tahoma" pitchFamily="34" charset="0"/>
              </a:rPr>
              <a:t>GOD DOES in answer to prayer. We don’t. </a:t>
            </a:r>
          </a:p>
          <a:p>
            <a:pPr eaLnBrk="1" hangingPunct="1"/>
            <a:r>
              <a:rPr lang="en-AU" sz="2600" b="1" smtClean="0">
                <a:latin typeface="Tahoma" pitchFamily="34" charset="0"/>
              </a:rPr>
              <a:t>We DON’T invite Him to cooperate with us while </a:t>
            </a:r>
            <a:r>
              <a:rPr lang="en-AU" sz="2600" b="1" u="sng" smtClean="0">
                <a:latin typeface="Tahoma" pitchFamily="34" charset="0"/>
              </a:rPr>
              <a:t>we</a:t>
            </a:r>
            <a:r>
              <a:rPr lang="en-AU" sz="2600" b="1" smtClean="0">
                <a:latin typeface="Tahoma" pitchFamily="34" charset="0"/>
              </a:rPr>
              <a:t> search.</a:t>
            </a:r>
          </a:p>
          <a:p>
            <a:pPr eaLnBrk="1" hangingPunct="1"/>
            <a:r>
              <a:rPr lang="en-AU" sz="2600" b="1" smtClean="0">
                <a:latin typeface="Tahoma" pitchFamily="34" charset="0"/>
              </a:rPr>
              <a:t>Rather we cooperate with Him AS </a:t>
            </a:r>
            <a:r>
              <a:rPr lang="en-AU" sz="2600" b="1" u="sng" smtClean="0">
                <a:latin typeface="Tahoma" pitchFamily="34" charset="0"/>
              </a:rPr>
              <a:t>HE</a:t>
            </a:r>
            <a:r>
              <a:rPr lang="en-AU" sz="2600" b="1" smtClean="0">
                <a:latin typeface="Tahoma" pitchFamily="34" charset="0"/>
              </a:rPr>
              <a:t> SEARCHES. </a:t>
            </a:r>
          </a:p>
          <a:p>
            <a:pPr eaLnBrk="1" hangingPunct="1"/>
            <a:r>
              <a:rPr lang="en-AU" sz="2600" b="1" smtClean="0">
                <a:latin typeface="Tahoma" pitchFamily="34" charset="0"/>
              </a:rPr>
              <a:t>He as </a:t>
            </a:r>
            <a:r>
              <a:rPr lang="en-AU" sz="2600" b="1" u="sng" smtClean="0">
                <a:latin typeface="Tahoma" pitchFamily="34" charset="0"/>
              </a:rPr>
              <a:t>THE</a:t>
            </a:r>
            <a:r>
              <a:rPr lang="en-AU" sz="2600" b="1" smtClean="0">
                <a:latin typeface="Tahoma" pitchFamily="34" charset="0"/>
              </a:rPr>
              <a:t> COUNSELLOR will only reveal as much as we can cope with at the time. </a:t>
            </a:r>
          </a:p>
          <a:p>
            <a:pPr eaLnBrk="1" hangingPunct="1"/>
            <a:r>
              <a:rPr lang="en-AU" sz="2600" b="1" smtClean="0">
                <a:latin typeface="Tahoma" pitchFamily="34" charset="0"/>
              </a:rPr>
              <a:t>Then He reveals more for our healing. </a:t>
            </a:r>
          </a:p>
          <a:p>
            <a:pPr eaLnBrk="1" hangingPunct="1"/>
            <a:r>
              <a:rPr lang="en-AU" sz="2600" b="1" smtClean="0">
                <a:latin typeface="Tahoma" pitchFamily="34" charset="0"/>
              </a:rPr>
              <a:t>His ministry to us is always appropriate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0"/>
          <p:cNvSpPr>
            <a:spLocks noGrp="1" noChangeArrowheads="1"/>
          </p:cNvSpPr>
          <p:nvPr>
            <p:ph type="ftr" sz="quarter" idx="11"/>
          </p:nvPr>
        </p:nvSpPr>
        <p:spPr>
          <a:noFill/>
        </p:spPr>
        <p:txBody>
          <a:bodyPr/>
          <a:lstStyle/>
          <a:p>
            <a:endParaRPr lang="en-US"/>
          </a:p>
        </p:txBody>
      </p:sp>
      <p:sp>
        <p:nvSpPr>
          <p:cNvPr id="6" name="Rectangle 21"/>
          <p:cNvSpPr>
            <a:spLocks noGrp="1" noChangeArrowheads="1"/>
          </p:cNvSpPr>
          <p:nvPr>
            <p:ph type="sldNum" sz="quarter" idx="12"/>
          </p:nvPr>
        </p:nvSpPr>
        <p:spPr/>
        <p:txBody>
          <a:bodyPr/>
          <a:lstStyle/>
          <a:p>
            <a:pPr>
              <a:defRPr/>
            </a:pPr>
            <a:fld id="{FC71C3D8-2C78-4977-AED4-7802F2505D07}" type="slidenum">
              <a:rPr lang="en-US"/>
              <a:pPr>
                <a:defRPr/>
              </a:pPr>
              <a:t>24</a:t>
            </a:fld>
            <a:endParaRPr lang="en-US"/>
          </a:p>
        </p:txBody>
      </p:sp>
      <p:sp>
        <p:nvSpPr>
          <p:cNvPr id="52227" name="Rectangle 20"/>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sz="1200">
                <a:latin typeface="Garamond" pitchFamily="18" charset="0"/>
              </a:rPr>
              <a:t>Canon Jim Holbeck</a:t>
            </a:r>
          </a:p>
        </p:txBody>
      </p:sp>
      <p:sp>
        <p:nvSpPr>
          <p:cNvPr id="4" name="Rectangle 21"/>
          <p:cNvSpPr txBox="1">
            <a:spLocks noGrp="1" noChangeArrowheads="1"/>
          </p:cNvSpPr>
          <p:nvPr/>
        </p:nvSpPr>
        <p:spPr bwMode="auto">
          <a:xfrm>
            <a:off x="8205153" y="6248400"/>
            <a:ext cx="2671445" cy="457200"/>
          </a:xfrm>
          <a:prstGeom prst="rect">
            <a:avLst/>
          </a:prstGeom>
          <a:noFill/>
          <a:ln>
            <a:miter lim="800000"/>
            <a:headEnd/>
            <a:tailEnd/>
          </a:ln>
        </p:spPr>
        <p:txBody>
          <a:bodyPr anchor="b"/>
          <a:lstStyle/>
          <a:p>
            <a:pPr algn="r">
              <a:defRPr/>
            </a:pPr>
            <a:fld id="{23DFA897-C8EF-440C-8373-45F3DA4AA968}" type="slidenum">
              <a:rPr lang="en-US" sz="1200">
                <a:latin typeface="+mn-lt"/>
              </a:rPr>
              <a:pPr algn="r">
                <a:defRPr/>
              </a:pPr>
              <a:t>24</a:t>
            </a:fld>
            <a:endParaRPr lang="en-US" sz="1200">
              <a:latin typeface="+mn-lt"/>
            </a:endParaRPr>
          </a:p>
        </p:txBody>
      </p:sp>
      <p:sp>
        <p:nvSpPr>
          <p:cNvPr id="36867" name="Rectangle 2"/>
          <p:cNvSpPr>
            <a:spLocks noGrp="1" noChangeArrowheads="1"/>
          </p:cNvSpPr>
          <p:nvPr>
            <p:ph type="title" idx="4294967295"/>
          </p:nvPr>
        </p:nvSpPr>
        <p:spPr>
          <a:xfrm>
            <a:off x="675812" y="765175"/>
            <a:ext cx="10304145" cy="4679950"/>
          </a:xfrm>
        </p:spPr>
        <p:txBody>
          <a:bodyPr anchorCtr="0"/>
          <a:lstStyle/>
          <a:p>
            <a:pPr eaLnBrk="1" hangingPunct="1">
              <a:defRPr/>
            </a:pPr>
            <a:r>
              <a:rPr lang="en-AU">
                <a:solidFill>
                  <a:schemeClr val="tx1"/>
                </a:solidFill>
                <a:latin typeface="Tahoma" pitchFamily="34" charset="0"/>
              </a:rPr>
              <a:t>A SUGGESTED EXERCISE </a:t>
            </a:r>
            <a:br>
              <a:rPr lang="en-AU">
                <a:solidFill>
                  <a:schemeClr val="tx1"/>
                </a:solidFill>
                <a:latin typeface="Tahoma" pitchFamily="34" charset="0"/>
              </a:rPr>
            </a:br>
            <a:r>
              <a:rPr lang="en-AU">
                <a:solidFill>
                  <a:schemeClr val="tx1"/>
                </a:solidFill>
                <a:latin typeface="Tahoma" pitchFamily="34" charset="0"/>
              </a:rPr>
              <a:t>TO DO </a:t>
            </a:r>
            <a:br>
              <a:rPr lang="en-AU">
                <a:solidFill>
                  <a:schemeClr val="tx1"/>
                </a:solidFill>
                <a:latin typeface="Tahoma" pitchFamily="34" charset="0"/>
              </a:rPr>
            </a:br>
            <a:r>
              <a:rPr lang="en-AU">
                <a:solidFill>
                  <a:schemeClr val="tx1"/>
                </a:solidFill>
                <a:latin typeface="Tahoma" pitchFamily="34" charset="0"/>
              </a:rPr>
              <a:t>IN A TIME OF QUIETNESS WITH GOD</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0"/>
          <p:cNvSpPr>
            <a:spLocks noGrp="1" noChangeArrowheads="1"/>
          </p:cNvSpPr>
          <p:nvPr>
            <p:ph type="ftr" sz="quarter" idx="11"/>
          </p:nvPr>
        </p:nvSpPr>
        <p:spPr>
          <a:noFill/>
        </p:spPr>
        <p:txBody>
          <a:bodyPr/>
          <a:lstStyle/>
          <a:p>
            <a:endParaRPr lang="en-US"/>
          </a:p>
        </p:txBody>
      </p:sp>
      <p:sp>
        <p:nvSpPr>
          <p:cNvPr id="6" name="Rectangle 21"/>
          <p:cNvSpPr>
            <a:spLocks noGrp="1" noChangeArrowheads="1"/>
          </p:cNvSpPr>
          <p:nvPr>
            <p:ph type="sldNum" sz="quarter" idx="12"/>
          </p:nvPr>
        </p:nvSpPr>
        <p:spPr/>
        <p:txBody>
          <a:bodyPr/>
          <a:lstStyle/>
          <a:p>
            <a:pPr>
              <a:defRPr/>
            </a:pPr>
            <a:fld id="{BE17DCE1-657C-4643-B1C0-CC699226C767}" type="slidenum">
              <a:rPr lang="en-US"/>
              <a:pPr>
                <a:defRPr/>
              </a:pPr>
              <a:t>25</a:t>
            </a:fld>
            <a:endParaRPr lang="en-US"/>
          </a:p>
        </p:txBody>
      </p:sp>
      <p:sp>
        <p:nvSpPr>
          <p:cNvPr id="53251" name="Rectangle 20"/>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sz="1200">
                <a:latin typeface="Garamond" pitchFamily="18" charset="0"/>
              </a:rPr>
              <a:t>Canon Jim Holbeck</a:t>
            </a:r>
          </a:p>
        </p:txBody>
      </p:sp>
      <p:sp>
        <p:nvSpPr>
          <p:cNvPr id="4" name="Rectangle 21"/>
          <p:cNvSpPr txBox="1">
            <a:spLocks noGrp="1" noChangeArrowheads="1"/>
          </p:cNvSpPr>
          <p:nvPr/>
        </p:nvSpPr>
        <p:spPr bwMode="auto">
          <a:xfrm>
            <a:off x="8205153" y="6248400"/>
            <a:ext cx="2671445" cy="457200"/>
          </a:xfrm>
          <a:prstGeom prst="rect">
            <a:avLst/>
          </a:prstGeom>
          <a:noFill/>
          <a:ln>
            <a:miter lim="800000"/>
            <a:headEnd/>
            <a:tailEnd/>
          </a:ln>
        </p:spPr>
        <p:txBody>
          <a:bodyPr anchor="b"/>
          <a:lstStyle/>
          <a:p>
            <a:pPr algn="r">
              <a:defRPr/>
            </a:pPr>
            <a:fld id="{1EE93037-EE55-4599-8186-116C7BCE715C}" type="slidenum">
              <a:rPr lang="en-US" sz="1200">
                <a:latin typeface="+mn-lt"/>
              </a:rPr>
              <a:pPr algn="r">
                <a:defRPr/>
              </a:pPr>
              <a:t>25</a:t>
            </a:fld>
            <a:endParaRPr lang="en-US" sz="1200">
              <a:latin typeface="+mn-lt"/>
            </a:endParaRPr>
          </a:p>
        </p:txBody>
      </p:sp>
      <p:sp>
        <p:nvSpPr>
          <p:cNvPr id="37891" name="Rectangle 2"/>
          <p:cNvSpPr>
            <a:spLocks noGrp="1" noChangeArrowheads="1"/>
          </p:cNvSpPr>
          <p:nvPr>
            <p:ph type="title" idx="4294967295"/>
          </p:nvPr>
        </p:nvSpPr>
        <p:spPr>
          <a:xfrm>
            <a:off x="586367" y="692151"/>
            <a:ext cx="10304145" cy="4537075"/>
          </a:xfrm>
        </p:spPr>
        <p:txBody>
          <a:bodyPr anchorCtr="0"/>
          <a:lstStyle/>
          <a:p>
            <a:pPr eaLnBrk="1" hangingPunct="1">
              <a:defRPr/>
            </a:pPr>
            <a:r>
              <a:rPr lang="en-AU">
                <a:solidFill>
                  <a:schemeClr val="tx1"/>
                </a:solidFill>
                <a:latin typeface="Tahoma" pitchFamily="34" charset="0"/>
              </a:rPr>
              <a:t>ASKING THE GOD WHO SEARCHES ALL THINGS TO SEARCH US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5"/>
          <p:cNvSpPr>
            <a:spLocks noGrp="1" noChangeArrowheads="1"/>
          </p:cNvSpPr>
          <p:nvPr>
            <p:ph type="ftr" sz="quarter" idx="11"/>
          </p:nvPr>
        </p:nvSpPr>
        <p:spPr>
          <a:noFill/>
        </p:spPr>
        <p:txBody>
          <a:bodyPr/>
          <a:lstStyle/>
          <a:p>
            <a:r>
              <a:rPr lang="en-US" altLang="en-US"/>
              <a:t>Canon Jim Holbeck</a:t>
            </a:r>
          </a:p>
        </p:txBody>
      </p:sp>
      <p:sp>
        <p:nvSpPr>
          <p:cNvPr id="6" name="Rectangle 6"/>
          <p:cNvSpPr>
            <a:spLocks noGrp="1" noChangeArrowheads="1"/>
          </p:cNvSpPr>
          <p:nvPr>
            <p:ph type="sldNum" sz="quarter" idx="12"/>
          </p:nvPr>
        </p:nvSpPr>
        <p:spPr/>
        <p:txBody>
          <a:bodyPr/>
          <a:lstStyle/>
          <a:p>
            <a:pPr>
              <a:defRPr/>
            </a:pPr>
            <a:fld id="{56481ACC-7A73-4D1A-8C7A-0D22463D7533}" type="slidenum">
              <a:rPr lang="en-US" altLang="en-US"/>
              <a:pPr>
                <a:defRPr/>
              </a:pPr>
              <a:t>26</a:t>
            </a:fld>
            <a:endParaRPr lang="en-US" altLang="en-US"/>
          </a:p>
        </p:txBody>
      </p:sp>
      <p:sp>
        <p:nvSpPr>
          <p:cNvPr id="54275"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4"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3B7F641D-CA87-42FF-81D2-55285D4BDA0E}" type="slidenum">
              <a:rPr lang="en-US" altLang="en-US" sz="1200">
                <a:latin typeface="+mj-lt"/>
              </a:rPr>
              <a:pPr algn="r">
                <a:defRPr/>
              </a:pPr>
              <a:t>26</a:t>
            </a:fld>
            <a:endParaRPr lang="en-US" altLang="en-US" sz="1200">
              <a:latin typeface="+mj-lt"/>
            </a:endParaRPr>
          </a:p>
        </p:txBody>
      </p:sp>
      <p:sp>
        <p:nvSpPr>
          <p:cNvPr id="54277" name="Rectangle 2"/>
          <p:cNvSpPr>
            <a:spLocks noGrp="1" noChangeArrowheads="1"/>
          </p:cNvSpPr>
          <p:nvPr>
            <p:ph type="title" idx="4294967295"/>
          </p:nvPr>
        </p:nvSpPr>
        <p:spPr>
          <a:xfrm>
            <a:off x="494933" y="260351"/>
            <a:ext cx="10367751" cy="4608513"/>
          </a:xfrm>
        </p:spPr>
        <p:txBody>
          <a:bodyPr anchor="ctr"/>
          <a:lstStyle/>
          <a:p>
            <a:pPr eaLnBrk="1" hangingPunct="1"/>
            <a:r>
              <a:rPr lang="en-AU" sz="3800" b="1" smtClean="0">
                <a:latin typeface="Tahoma" pitchFamily="34" charset="0"/>
              </a:rPr>
              <a:t>What is it that God knows about in our lives? Everything  </a:t>
            </a:r>
            <a:br>
              <a:rPr lang="en-AU" sz="3800" b="1" smtClean="0">
                <a:latin typeface="Tahoma" pitchFamily="34" charset="0"/>
              </a:rPr>
            </a:br>
            <a:r>
              <a:rPr lang="en-AU" sz="3800" b="1" smtClean="0">
                <a:latin typeface="Tahoma" pitchFamily="34" charset="0"/>
              </a:rPr>
              <a:t>-in the past, </a:t>
            </a:r>
            <a:br>
              <a:rPr lang="en-AU" sz="3800" b="1" smtClean="0">
                <a:latin typeface="Tahoma" pitchFamily="34" charset="0"/>
              </a:rPr>
            </a:br>
            <a:r>
              <a:rPr lang="en-AU" sz="3800" b="1" smtClean="0">
                <a:latin typeface="Tahoma" pitchFamily="34" charset="0"/>
              </a:rPr>
              <a:t>-the present </a:t>
            </a:r>
            <a:br>
              <a:rPr lang="en-AU" sz="3800" b="1" smtClean="0">
                <a:latin typeface="Tahoma" pitchFamily="34" charset="0"/>
              </a:rPr>
            </a:br>
            <a:r>
              <a:rPr lang="en-AU" sz="3800" b="1" smtClean="0">
                <a:latin typeface="Tahoma" pitchFamily="34" charset="0"/>
              </a:rPr>
              <a:t>-the future!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5"/>
          <p:cNvSpPr>
            <a:spLocks noGrp="1" noChangeArrowheads="1"/>
          </p:cNvSpPr>
          <p:nvPr>
            <p:ph type="ftr" sz="quarter" idx="11"/>
          </p:nvPr>
        </p:nvSpPr>
        <p:spPr>
          <a:noFill/>
        </p:spPr>
        <p:txBody>
          <a:bodyPr/>
          <a:lstStyle/>
          <a:p>
            <a:endParaRPr lang="en-US" altLang="en-US"/>
          </a:p>
        </p:txBody>
      </p:sp>
      <p:sp>
        <p:nvSpPr>
          <p:cNvPr id="6" name="Rectangle 6"/>
          <p:cNvSpPr>
            <a:spLocks noGrp="1" noChangeArrowheads="1"/>
          </p:cNvSpPr>
          <p:nvPr>
            <p:ph type="sldNum" sz="quarter" idx="12"/>
          </p:nvPr>
        </p:nvSpPr>
        <p:spPr/>
        <p:txBody>
          <a:bodyPr/>
          <a:lstStyle/>
          <a:p>
            <a:pPr>
              <a:defRPr/>
            </a:pPr>
            <a:fld id="{88BF67D0-32F2-440C-BC90-8E1751C2F1B2}" type="slidenum">
              <a:rPr lang="en-US" altLang="en-US"/>
              <a:pPr>
                <a:defRPr/>
              </a:pPr>
              <a:t>27</a:t>
            </a:fld>
            <a:endParaRPr lang="en-US" altLang="en-US"/>
          </a:p>
        </p:txBody>
      </p:sp>
      <p:sp>
        <p:nvSpPr>
          <p:cNvPr id="55299"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4"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3F112FD0-6F16-4EE3-9613-0CA6983E32CA}" type="slidenum">
              <a:rPr lang="en-US" altLang="en-US" sz="1200">
                <a:latin typeface="+mj-lt"/>
              </a:rPr>
              <a:pPr algn="r">
                <a:defRPr/>
              </a:pPr>
              <a:t>27</a:t>
            </a:fld>
            <a:endParaRPr lang="en-US" altLang="en-US" sz="1200">
              <a:latin typeface="+mj-lt"/>
            </a:endParaRPr>
          </a:p>
        </p:txBody>
      </p:sp>
      <p:sp>
        <p:nvSpPr>
          <p:cNvPr id="55301" name="Rectangle 2"/>
          <p:cNvSpPr>
            <a:spLocks noGrp="1" noChangeArrowheads="1"/>
          </p:cNvSpPr>
          <p:nvPr>
            <p:ph type="title" idx="4294967295"/>
          </p:nvPr>
        </p:nvSpPr>
        <p:spPr>
          <a:xfrm>
            <a:off x="494934" y="1125538"/>
            <a:ext cx="10548629" cy="5327650"/>
          </a:xfrm>
        </p:spPr>
        <p:txBody>
          <a:bodyPr anchor="ctr"/>
          <a:lstStyle/>
          <a:p>
            <a:pPr eaLnBrk="1" hangingPunct="1"/>
            <a:r>
              <a:rPr lang="en-AU" sz="2800" b="1" smtClean="0">
                <a:solidFill>
                  <a:schemeClr val="tx1"/>
                </a:solidFill>
                <a:latin typeface="Tahoma" pitchFamily="34" charset="0"/>
              </a:rPr>
              <a:t>1. </a:t>
            </a:r>
            <a:r>
              <a:rPr lang="en-AU" sz="2800" b="1" u="sng" smtClean="0">
                <a:solidFill>
                  <a:schemeClr val="tx1"/>
                </a:solidFill>
                <a:latin typeface="Tahoma" pitchFamily="34" charset="0"/>
              </a:rPr>
              <a:t>All that we have thought, said or done </a:t>
            </a:r>
            <a:r>
              <a:rPr lang="en-AU" sz="2800" b="1" smtClean="0">
                <a:solidFill>
                  <a:schemeClr val="tx1"/>
                </a:solidFill>
                <a:latin typeface="Tahoma" pitchFamily="34" charset="0"/>
              </a:rPr>
              <a:t>.</a:t>
            </a:r>
            <a:br>
              <a:rPr lang="en-AU" sz="2800" b="1" smtClean="0">
                <a:solidFill>
                  <a:schemeClr val="tx1"/>
                </a:solidFill>
                <a:latin typeface="Tahoma" pitchFamily="34" charset="0"/>
              </a:rPr>
            </a:br>
            <a:r>
              <a:rPr lang="en-AU" sz="2800" b="1" smtClean="0">
                <a:solidFill>
                  <a:schemeClr val="tx1"/>
                </a:solidFill>
                <a:latin typeface="Tahoma" pitchFamily="34" charset="0"/>
              </a:rPr>
              <a:t>Has all my sin in thought, word, attitude and deed, been brought to the light, specifically confessed and forgiveness received?</a:t>
            </a:r>
            <a:br>
              <a:rPr lang="en-AU" sz="2800" b="1" smtClean="0">
                <a:solidFill>
                  <a:schemeClr val="tx1"/>
                </a:solidFill>
                <a:latin typeface="Tahoma" pitchFamily="34" charset="0"/>
              </a:rPr>
            </a:br>
            <a:r>
              <a:rPr lang="en-AU" sz="2800" b="1" smtClean="0">
                <a:solidFill>
                  <a:schemeClr val="tx1"/>
                </a:solidFill>
                <a:latin typeface="Tahoma" pitchFamily="34" charset="0"/>
              </a:rPr>
              <a:t/>
            </a:r>
            <a:br>
              <a:rPr lang="en-AU" sz="2800" b="1" smtClean="0">
                <a:solidFill>
                  <a:schemeClr val="tx1"/>
                </a:solidFill>
                <a:latin typeface="Tahoma" pitchFamily="34" charset="0"/>
              </a:rPr>
            </a:br>
            <a:r>
              <a:rPr lang="en-AU" sz="2800" b="1" smtClean="0">
                <a:solidFill>
                  <a:schemeClr val="tx1"/>
                </a:solidFill>
                <a:latin typeface="Tahoma" pitchFamily="34" charset="0"/>
              </a:rPr>
              <a:t>2. </a:t>
            </a:r>
            <a:r>
              <a:rPr lang="en-AU" sz="2800" b="1" u="sng" smtClean="0">
                <a:solidFill>
                  <a:schemeClr val="tx1"/>
                </a:solidFill>
                <a:latin typeface="Tahoma" pitchFamily="34" charset="0"/>
              </a:rPr>
              <a:t>Have I asked God to heal the wounds of those whom I hurt</a:t>
            </a:r>
            <a:r>
              <a:rPr lang="en-AU" sz="2800" b="1" smtClean="0">
                <a:solidFill>
                  <a:schemeClr val="tx1"/>
                </a:solidFill>
                <a:latin typeface="Tahoma" pitchFamily="34" charset="0"/>
              </a:rPr>
              <a:t>? </a:t>
            </a:r>
            <a:br>
              <a:rPr lang="en-AU" sz="2800" b="1" smtClean="0">
                <a:solidFill>
                  <a:schemeClr val="tx1"/>
                </a:solidFill>
                <a:latin typeface="Tahoma" pitchFamily="34" charset="0"/>
              </a:rPr>
            </a:br>
            <a:r>
              <a:rPr lang="en-AU" sz="2800" b="1" smtClean="0">
                <a:solidFill>
                  <a:schemeClr val="tx1"/>
                </a:solidFill>
                <a:latin typeface="Tahoma" pitchFamily="34" charset="0"/>
              </a:rPr>
              <a:t>    "Lord, show me." </a:t>
            </a:r>
            <a:br>
              <a:rPr lang="en-AU" sz="2800" b="1" smtClean="0">
                <a:solidFill>
                  <a:schemeClr val="tx1"/>
                </a:solidFill>
                <a:latin typeface="Tahoma" pitchFamily="34" charset="0"/>
              </a:rPr>
            </a:br>
            <a:r>
              <a:rPr lang="en-AU" sz="2800" b="1" smtClean="0">
                <a:solidFill>
                  <a:schemeClr val="tx1"/>
                </a:solidFill>
                <a:latin typeface="Tahoma" pitchFamily="34" charset="0"/>
              </a:rPr>
              <a:t>    “Please heal them.”</a:t>
            </a:r>
            <a:br>
              <a:rPr lang="en-AU" sz="2800" b="1" smtClean="0">
                <a:solidFill>
                  <a:schemeClr val="tx1"/>
                </a:solidFill>
                <a:latin typeface="Tahoma" pitchFamily="34" charset="0"/>
              </a:rPr>
            </a:br>
            <a:r>
              <a:rPr lang="en-AU" sz="2800" b="1" smtClean="0">
                <a:solidFill>
                  <a:schemeClr val="tx1"/>
                </a:solidFill>
                <a:latin typeface="Tahoma" pitchFamily="34" charset="0"/>
              </a:rPr>
              <a:t/>
            </a:r>
            <a:br>
              <a:rPr lang="en-AU" sz="2800" b="1" smtClean="0">
                <a:solidFill>
                  <a:schemeClr val="tx1"/>
                </a:solidFill>
                <a:latin typeface="Tahoma" pitchFamily="34" charset="0"/>
              </a:rPr>
            </a:br>
            <a:r>
              <a:rPr lang="en-AU" sz="2800" b="1" smtClean="0">
                <a:solidFill>
                  <a:schemeClr val="tx1"/>
                </a:solidFill>
                <a:latin typeface="Tahoma" pitchFamily="34" charset="0"/>
              </a:rPr>
              <a:t>3. “</a:t>
            </a:r>
            <a:r>
              <a:rPr lang="en-AU" sz="2800" b="1" u="sng" smtClean="0">
                <a:solidFill>
                  <a:schemeClr val="tx1"/>
                </a:solidFill>
                <a:latin typeface="Tahoma" pitchFamily="34" charset="0"/>
              </a:rPr>
              <a:t>What action</a:t>
            </a:r>
            <a:r>
              <a:rPr lang="en-AU" sz="2800" b="1" smtClean="0">
                <a:solidFill>
                  <a:schemeClr val="tx1"/>
                </a:solidFill>
                <a:latin typeface="Tahoma" pitchFamily="34" charset="0"/>
              </a:rPr>
              <a:t> do I now need to take?”</a:t>
            </a:r>
          </a:p>
        </p:txBody>
      </p:sp>
      <p:sp>
        <p:nvSpPr>
          <p:cNvPr id="55302" name="Text Box 7"/>
          <p:cNvSpPr txBox="1">
            <a:spLocks noChangeArrowheads="1"/>
          </p:cNvSpPr>
          <p:nvPr/>
        </p:nvSpPr>
        <p:spPr bwMode="auto">
          <a:xfrm>
            <a:off x="494934" y="260350"/>
            <a:ext cx="10188859" cy="519113"/>
          </a:xfrm>
          <a:prstGeom prst="rect">
            <a:avLst/>
          </a:prstGeom>
          <a:solidFill>
            <a:srgbClr val="006600"/>
          </a:solidFill>
          <a:ln w="9525">
            <a:noFill/>
            <a:miter lim="800000"/>
            <a:headEnd/>
            <a:tailEnd/>
          </a:ln>
        </p:spPr>
        <p:txBody>
          <a:bodyPr>
            <a:spAutoFit/>
          </a:bodyPr>
          <a:lstStyle/>
          <a:p>
            <a:pPr>
              <a:spcBef>
                <a:spcPct val="50000"/>
              </a:spcBef>
            </a:pPr>
            <a:r>
              <a:rPr lang="en-AU" sz="2800" b="1">
                <a:solidFill>
                  <a:schemeClr val="bg1"/>
                </a:solidFill>
                <a:latin typeface="Tahoma" pitchFamily="34" charset="0"/>
              </a:rPr>
              <a:t>THE PAST</a:t>
            </a:r>
            <a:r>
              <a:rPr lang="en-AU" sz="2800">
                <a:solidFill>
                  <a:schemeClr val="bg1"/>
                </a:solidFill>
                <a:latin typeface="Tahoma" pitchFamily="34" charset="0"/>
              </a:rPr>
              <a:t>. </a:t>
            </a:r>
            <a:r>
              <a:rPr lang="en-AU" sz="2800" b="1">
                <a:solidFill>
                  <a:schemeClr val="bg1"/>
                </a:solidFill>
                <a:latin typeface="Tahoma" pitchFamily="34" charset="0"/>
              </a:rPr>
              <a:t>(From conception to the present)</a:t>
            </a:r>
            <a:endParaRPr lang="en-US" sz="2800" b="1">
              <a:solidFill>
                <a:schemeClr val="bg1"/>
              </a:solidFill>
              <a:latin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5"/>
          <p:cNvSpPr>
            <a:spLocks noGrp="1" noChangeArrowheads="1"/>
          </p:cNvSpPr>
          <p:nvPr>
            <p:ph type="ftr" sz="quarter" idx="11"/>
          </p:nvPr>
        </p:nvSpPr>
        <p:spPr>
          <a:noFill/>
        </p:spPr>
        <p:txBody>
          <a:bodyPr/>
          <a:lstStyle/>
          <a:p>
            <a:endParaRPr lang="en-US" altLang="en-US"/>
          </a:p>
        </p:txBody>
      </p:sp>
      <p:sp>
        <p:nvSpPr>
          <p:cNvPr id="6" name="Rectangle 6"/>
          <p:cNvSpPr>
            <a:spLocks noGrp="1" noChangeArrowheads="1"/>
          </p:cNvSpPr>
          <p:nvPr>
            <p:ph type="sldNum" sz="quarter" idx="12"/>
          </p:nvPr>
        </p:nvSpPr>
        <p:spPr/>
        <p:txBody>
          <a:bodyPr/>
          <a:lstStyle/>
          <a:p>
            <a:pPr>
              <a:defRPr/>
            </a:pPr>
            <a:fld id="{CE931D38-31A9-4A49-AB2C-C09812D37E34}" type="slidenum">
              <a:rPr lang="en-US" altLang="en-US"/>
              <a:pPr>
                <a:defRPr/>
              </a:pPr>
              <a:t>28</a:t>
            </a:fld>
            <a:endParaRPr lang="en-US" altLang="en-US"/>
          </a:p>
        </p:txBody>
      </p:sp>
      <p:sp>
        <p:nvSpPr>
          <p:cNvPr id="56323"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4"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3AA1BE56-9D1E-4B1C-89D3-963F401A31C4}" type="slidenum">
              <a:rPr lang="en-US" altLang="en-US" sz="1200">
                <a:latin typeface="+mj-lt"/>
              </a:rPr>
              <a:pPr algn="r">
                <a:defRPr/>
              </a:pPr>
              <a:t>28</a:t>
            </a:fld>
            <a:endParaRPr lang="en-US" altLang="en-US" sz="1200">
              <a:latin typeface="+mj-lt"/>
            </a:endParaRPr>
          </a:p>
        </p:txBody>
      </p:sp>
      <p:sp>
        <p:nvSpPr>
          <p:cNvPr id="56325" name="Rectangle 3"/>
          <p:cNvSpPr>
            <a:spLocks noGrp="1" noChangeArrowheads="1"/>
          </p:cNvSpPr>
          <p:nvPr>
            <p:ph type="body" idx="4294967295"/>
          </p:nvPr>
        </p:nvSpPr>
        <p:spPr>
          <a:xfrm>
            <a:off x="572453" y="404813"/>
            <a:ext cx="10304145" cy="5721350"/>
          </a:xfrm>
        </p:spPr>
        <p:txBody>
          <a:bodyPr/>
          <a:lstStyle/>
          <a:p>
            <a:pPr eaLnBrk="1" hangingPunct="1">
              <a:buFont typeface="Wingdings" pitchFamily="2" charset="2"/>
              <a:buNone/>
            </a:pPr>
            <a:r>
              <a:rPr lang="en-AU" sz="2800" b="1" u="sng" smtClean="0">
                <a:latin typeface="Tahoma" pitchFamily="34" charset="0"/>
              </a:rPr>
              <a:t>All that has been thought, said and done to us and attitudes adopted to us</a:t>
            </a:r>
          </a:p>
          <a:p>
            <a:pPr eaLnBrk="1" hangingPunct="1"/>
            <a:r>
              <a:rPr lang="en-AU" sz="2800" b="1" smtClean="0">
                <a:latin typeface="Tahoma" pitchFamily="34" charset="0"/>
              </a:rPr>
              <a:t>1.   Whom do I need to forgive, and ask God to bless?</a:t>
            </a:r>
          </a:p>
          <a:p>
            <a:pPr eaLnBrk="1" hangingPunct="1"/>
            <a:r>
              <a:rPr lang="en-AU" sz="2800" b="1" smtClean="0">
                <a:latin typeface="Tahoma" pitchFamily="34" charset="0"/>
              </a:rPr>
              <a:t>2. Do I need forgiveness for holding any resentment, bitterness or unforgiveness towards anyone? </a:t>
            </a:r>
            <a:r>
              <a:rPr lang="en-AU" sz="2800" b="1" i="1" smtClean="0">
                <a:solidFill>
                  <a:srgbClr val="006600"/>
                </a:solidFill>
                <a:latin typeface="Tahoma" pitchFamily="34" charset="0"/>
              </a:rPr>
              <a:t>"Lord, show me.”</a:t>
            </a:r>
          </a:p>
          <a:p>
            <a:pPr eaLnBrk="1" hangingPunct="1"/>
            <a:r>
              <a:rPr lang="en-AU" sz="2800" b="1" smtClean="0">
                <a:latin typeface="Tahoma" pitchFamily="34" charset="0"/>
              </a:rPr>
              <a:t>3.   Have I asked God to heal me of the wounds other people have given me? </a:t>
            </a:r>
            <a:r>
              <a:rPr lang="en-AU" sz="2800" b="1" i="1" smtClean="0">
                <a:solidFill>
                  <a:srgbClr val="006600"/>
                </a:solidFill>
                <a:latin typeface="Tahoma" pitchFamily="34" charset="0"/>
              </a:rPr>
              <a:t>“Lord please heal me.”</a:t>
            </a:r>
          </a:p>
          <a:p>
            <a:pPr eaLnBrk="1" hangingPunct="1"/>
            <a:r>
              <a:rPr lang="en-AU" sz="2800" b="1" smtClean="0">
                <a:latin typeface="Tahoma" pitchFamily="34" charset="0"/>
              </a:rPr>
              <a:t>4.   What action do I now need to take?</a:t>
            </a:r>
            <a:endParaRPr lang="en-AU" sz="2800" b="1" u="sng" smtClean="0">
              <a:latin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5"/>
          <p:cNvSpPr>
            <a:spLocks noGrp="1" noChangeArrowheads="1"/>
          </p:cNvSpPr>
          <p:nvPr>
            <p:ph type="ftr" sz="quarter" idx="11"/>
          </p:nvPr>
        </p:nvSpPr>
        <p:spPr>
          <a:noFill/>
        </p:spPr>
        <p:txBody>
          <a:bodyPr/>
          <a:lstStyle/>
          <a:p>
            <a:endParaRPr lang="en-US" altLang="en-US"/>
          </a:p>
        </p:txBody>
      </p:sp>
      <p:sp>
        <p:nvSpPr>
          <p:cNvPr id="8" name="Rectangle 6"/>
          <p:cNvSpPr>
            <a:spLocks noGrp="1" noChangeArrowheads="1"/>
          </p:cNvSpPr>
          <p:nvPr>
            <p:ph type="sldNum" sz="quarter" idx="12"/>
          </p:nvPr>
        </p:nvSpPr>
        <p:spPr/>
        <p:txBody>
          <a:bodyPr/>
          <a:lstStyle/>
          <a:p>
            <a:pPr>
              <a:defRPr/>
            </a:pPr>
            <a:fld id="{04AC6486-CCDC-4DDA-848C-9CFBC427BDDA}" type="slidenum">
              <a:rPr lang="en-US" altLang="en-US"/>
              <a:pPr>
                <a:defRPr/>
              </a:pPr>
              <a:t>29</a:t>
            </a:fld>
            <a:endParaRPr lang="en-US" altLang="en-US"/>
          </a:p>
        </p:txBody>
      </p:sp>
      <p:sp>
        <p:nvSpPr>
          <p:cNvPr id="57347"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6"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E95A38E9-254A-4F87-B2FF-D9DA3F4206DF}" type="slidenum">
              <a:rPr lang="en-US" altLang="en-US" sz="1200">
                <a:latin typeface="+mj-lt"/>
              </a:rPr>
              <a:pPr algn="r">
                <a:defRPr/>
              </a:pPr>
              <a:t>29</a:t>
            </a:fld>
            <a:endParaRPr lang="en-US" altLang="en-US" sz="1200">
              <a:latin typeface="+mj-lt"/>
            </a:endParaRPr>
          </a:p>
        </p:txBody>
      </p:sp>
      <p:sp>
        <p:nvSpPr>
          <p:cNvPr id="5" name="Slide Number Placeholder 3"/>
          <p:cNvSpPr txBox="1">
            <a:spLocks noGrp="1"/>
          </p:cNvSpPr>
          <p:nvPr/>
        </p:nvSpPr>
        <p:spPr bwMode="auto">
          <a:xfrm>
            <a:off x="8205153" y="6243638"/>
            <a:ext cx="2671445" cy="457200"/>
          </a:xfrm>
          <a:prstGeom prst="rect">
            <a:avLst/>
          </a:prstGeom>
          <a:noFill/>
          <a:ln>
            <a:miter lim="800000"/>
            <a:headEnd/>
            <a:tailEnd/>
          </a:ln>
        </p:spPr>
        <p:txBody>
          <a:bodyPr anchor="b"/>
          <a:lstStyle/>
          <a:p>
            <a:pPr algn="r">
              <a:defRPr/>
            </a:pPr>
            <a:fld id="{1AE8A53E-C900-48DA-859D-2A9F98BB64AF}" type="slidenum">
              <a:rPr lang="en-US" altLang="en-US" sz="1200">
                <a:latin typeface="+mj-lt"/>
              </a:rPr>
              <a:pPr algn="r">
                <a:defRPr/>
              </a:pPr>
              <a:t>29</a:t>
            </a:fld>
            <a:endParaRPr lang="en-US" altLang="en-US" sz="1200">
              <a:latin typeface="+mj-lt"/>
            </a:endParaRPr>
          </a:p>
        </p:txBody>
      </p:sp>
      <p:sp>
        <p:nvSpPr>
          <p:cNvPr id="57350" name="Rectangle 3"/>
          <p:cNvSpPr>
            <a:spLocks noGrp="1" noChangeArrowheads="1"/>
          </p:cNvSpPr>
          <p:nvPr>
            <p:ph type="body" idx="4294967295"/>
          </p:nvPr>
        </p:nvSpPr>
        <p:spPr>
          <a:xfrm>
            <a:off x="572453" y="1341439"/>
            <a:ext cx="10304145" cy="4784725"/>
          </a:xfrm>
        </p:spPr>
        <p:txBody>
          <a:bodyPr/>
          <a:lstStyle/>
          <a:p>
            <a:pPr eaLnBrk="1" hangingPunct="1">
              <a:buFont typeface="Wingdings" pitchFamily="2" charset="2"/>
              <a:buNone/>
            </a:pPr>
            <a:r>
              <a:rPr lang="en-AU" sz="2600" b="1" smtClean="0">
                <a:latin typeface="Tahoma" pitchFamily="34" charset="0"/>
              </a:rPr>
              <a:t>1). "Lord, to what extent are they identical to what you want to do in me and through me?</a:t>
            </a:r>
          </a:p>
          <a:p>
            <a:pPr eaLnBrk="1" hangingPunct="1"/>
            <a:r>
              <a:rPr lang="en-AU" sz="2600" b="1" i="1" smtClean="0">
                <a:latin typeface="Tahoma" pitchFamily="34" charset="0"/>
              </a:rPr>
              <a:t>Gal  2:20</a:t>
            </a:r>
            <a:r>
              <a:rPr lang="en-AU" sz="2600" b="1" i="1" smtClean="0">
                <a:solidFill>
                  <a:schemeClr val="accent2"/>
                </a:solidFill>
                <a:latin typeface="Tahoma" pitchFamily="34" charset="0"/>
              </a:rPr>
              <a:t>,"</a:t>
            </a:r>
            <a:r>
              <a:rPr lang="en-AU" sz="2600" b="1" i="1" smtClean="0">
                <a:solidFill>
                  <a:srgbClr val="006600"/>
                </a:solidFill>
                <a:latin typeface="Tahoma" pitchFamily="34" charset="0"/>
              </a:rPr>
              <a:t>crucified with Christ … Christ lives in me?"</a:t>
            </a:r>
            <a:r>
              <a:rPr lang="en-AU" sz="2600" b="1" smtClean="0">
                <a:latin typeface="Tahoma" pitchFamily="34" charset="0"/>
              </a:rPr>
              <a:t> (Rom 8:5, What is our mind-set?)</a:t>
            </a:r>
          </a:p>
          <a:p>
            <a:pPr eaLnBrk="1" hangingPunct="1">
              <a:buFont typeface="Wingdings" pitchFamily="2" charset="2"/>
              <a:buNone/>
            </a:pPr>
            <a:r>
              <a:rPr lang="en-AU" sz="2600" b="1" smtClean="0">
                <a:latin typeface="Tahoma" pitchFamily="34" charset="0"/>
              </a:rPr>
              <a:t>2). What are my motives, desires and values? </a:t>
            </a:r>
            <a:r>
              <a:rPr lang="en-AU" sz="2600" b="1" i="1" smtClean="0">
                <a:latin typeface="Tahoma" pitchFamily="34" charset="0"/>
              </a:rPr>
              <a:t>"Lord are they Yours for me?“</a:t>
            </a:r>
          </a:p>
          <a:p>
            <a:pPr eaLnBrk="1" hangingPunct="1"/>
            <a:r>
              <a:rPr lang="en-AU" sz="2600" b="1" smtClean="0">
                <a:latin typeface="Tahoma" pitchFamily="34" charset="0"/>
              </a:rPr>
              <a:t>Am I willing to relinquish my rights in order to fulfil my responsibilities to Him?</a:t>
            </a:r>
          </a:p>
          <a:p>
            <a:pPr eaLnBrk="1" hangingPunct="1"/>
            <a:r>
              <a:rPr lang="en-AU" sz="2600" b="1" i="1" smtClean="0">
                <a:latin typeface="Tahoma" pitchFamily="34" charset="0"/>
              </a:rPr>
              <a:t>"Lord, show me.</a:t>
            </a:r>
            <a:r>
              <a:rPr lang="en-AU" sz="2600" b="1" smtClean="0">
                <a:latin typeface="Tahoma" pitchFamily="34" charset="0"/>
              </a:rPr>
              <a:t> </a:t>
            </a:r>
            <a:r>
              <a:rPr lang="en-AU" sz="2600" b="1" i="1" smtClean="0">
                <a:latin typeface="Tahoma" pitchFamily="34" charset="0"/>
              </a:rPr>
              <a:t> Lord, be the Lord of my life from this point on."</a:t>
            </a:r>
          </a:p>
        </p:txBody>
      </p:sp>
      <p:sp>
        <p:nvSpPr>
          <p:cNvPr id="57351" name="Text Box 8"/>
          <p:cNvSpPr txBox="1">
            <a:spLocks noChangeArrowheads="1"/>
          </p:cNvSpPr>
          <p:nvPr/>
        </p:nvSpPr>
        <p:spPr bwMode="auto">
          <a:xfrm>
            <a:off x="494934" y="260350"/>
            <a:ext cx="10097426" cy="774700"/>
          </a:xfrm>
          <a:prstGeom prst="rect">
            <a:avLst/>
          </a:prstGeom>
          <a:solidFill>
            <a:srgbClr val="006600"/>
          </a:solidFill>
          <a:ln w="9525">
            <a:noFill/>
            <a:miter lim="800000"/>
            <a:headEnd/>
            <a:tailEnd/>
          </a:ln>
        </p:spPr>
        <p:txBody>
          <a:bodyPr>
            <a:spAutoFit/>
          </a:bodyPr>
          <a:lstStyle/>
          <a:p>
            <a:pPr>
              <a:lnSpc>
                <a:spcPct val="80000"/>
              </a:lnSpc>
              <a:spcBef>
                <a:spcPct val="20000"/>
              </a:spcBef>
              <a:buClr>
                <a:schemeClr val="accent1"/>
              </a:buClr>
              <a:buSzPct val="65000"/>
              <a:buFont typeface="Wingdings" pitchFamily="2" charset="2"/>
              <a:buNone/>
            </a:pPr>
            <a:r>
              <a:rPr lang="en-AU" sz="2800" b="1">
                <a:solidFill>
                  <a:schemeClr val="bg1"/>
                </a:solidFill>
                <a:latin typeface="Tahoma" pitchFamily="34" charset="0"/>
              </a:rPr>
              <a:t>THE PRESENT.  My present thoughts, words, attitudes and deeds</a:t>
            </a:r>
            <a:endParaRPr lang="en-US" sz="2800">
              <a:solidFill>
                <a:schemeClr val="bg1"/>
              </a:solidFill>
              <a:latin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5"/>
          <p:cNvSpPr>
            <a:spLocks noGrp="1" noChangeArrowheads="1"/>
          </p:cNvSpPr>
          <p:nvPr>
            <p:ph type="ftr" sz="quarter" idx="11"/>
          </p:nvPr>
        </p:nvSpPr>
        <p:spPr>
          <a:noFill/>
        </p:spPr>
        <p:txBody>
          <a:bodyPr/>
          <a:lstStyle/>
          <a:p>
            <a:r>
              <a:rPr lang="en-US" altLang="en-US"/>
              <a:t>Canon Jim Holbeck</a:t>
            </a:r>
          </a:p>
        </p:txBody>
      </p:sp>
      <p:sp>
        <p:nvSpPr>
          <p:cNvPr id="8" name="Rectangle 6"/>
          <p:cNvSpPr>
            <a:spLocks noGrp="1" noChangeArrowheads="1"/>
          </p:cNvSpPr>
          <p:nvPr>
            <p:ph type="sldNum" sz="quarter" idx="12"/>
          </p:nvPr>
        </p:nvSpPr>
        <p:spPr/>
        <p:txBody>
          <a:bodyPr/>
          <a:lstStyle/>
          <a:p>
            <a:pPr>
              <a:defRPr/>
            </a:pPr>
            <a:fld id="{4ECBBCC6-3094-4B1B-8FE3-D7FFD421E626}" type="slidenum">
              <a:rPr lang="en-US" altLang="en-US"/>
              <a:pPr>
                <a:defRPr/>
              </a:pPr>
              <a:t>3</a:t>
            </a:fld>
            <a:endParaRPr lang="en-US" altLang="en-US"/>
          </a:p>
        </p:txBody>
      </p:sp>
      <p:sp>
        <p:nvSpPr>
          <p:cNvPr id="29699"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endParaRPr lang="en-US" altLang="en-US" sz="1200">
              <a:latin typeface="Garamond" pitchFamily="18" charset="0"/>
            </a:endParaRPr>
          </a:p>
        </p:txBody>
      </p:sp>
      <p:sp>
        <p:nvSpPr>
          <p:cNvPr id="6"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130EDDDE-634F-444F-97F7-F9922F5A067E}" type="slidenum">
              <a:rPr lang="en-US" altLang="en-US" sz="1200">
                <a:latin typeface="+mj-lt"/>
              </a:rPr>
              <a:pPr algn="r">
                <a:defRPr/>
              </a:pPr>
              <a:t>3</a:t>
            </a:fld>
            <a:endParaRPr lang="en-US" altLang="en-US" sz="1200">
              <a:latin typeface="+mj-lt"/>
            </a:endParaRPr>
          </a:p>
        </p:txBody>
      </p:sp>
      <p:sp>
        <p:nvSpPr>
          <p:cNvPr id="29702" name="Slide Number Placeholder 5"/>
          <p:cNvSpPr txBox="1">
            <a:spLocks noGrp="1"/>
          </p:cNvSpPr>
          <p:nvPr/>
        </p:nvSpPr>
        <p:spPr bwMode="auto">
          <a:xfrm>
            <a:off x="8205153" y="6245225"/>
            <a:ext cx="2671445" cy="476250"/>
          </a:xfrm>
          <a:prstGeom prst="rect">
            <a:avLst/>
          </a:prstGeom>
          <a:noFill/>
          <a:ln w="9525">
            <a:noFill/>
            <a:miter lim="800000"/>
            <a:headEnd/>
            <a:tailEnd/>
          </a:ln>
        </p:spPr>
        <p:txBody>
          <a:bodyPr/>
          <a:lstStyle/>
          <a:p>
            <a:pPr algn="r"/>
            <a:endParaRPr lang="en-US" sz="1400"/>
          </a:p>
        </p:txBody>
      </p:sp>
      <p:sp>
        <p:nvSpPr>
          <p:cNvPr id="29703" name="Rectangle 3"/>
          <p:cNvSpPr>
            <a:spLocks noGrp="1" noChangeArrowheads="1"/>
          </p:cNvSpPr>
          <p:nvPr>
            <p:ph type="body" idx="4294967295"/>
          </p:nvPr>
        </p:nvSpPr>
        <p:spPr>
          <a:xfrm>
            <a:off x="572453" y="404813"/>
            <a:ext cx="10381665" cy="5688012"/>
          </a:xfrm>
        </p:spPr>
        <p:txBody>
          <a:bodyPr/>
          <a:lstStyle/>
          <a:p>
            <a:pPr eaLnBrk="1" hangingPunct="1">
              <a:lnSpc>
                <a:spcPct val="90000"/>
              </a:lnSpc>
            </a:pPr>
            <a:r>
              <a:rPr lang="en-AU" sz="2600" b="1" smtClean="0">
                <a:latin typeface="Tahoma" pitchFamily="34" charset="0"/>
              </a:rPr>
              <a:t>What we think about God will determine how we pray to Him</a:t>
            </a:r>
          </a:p>
          <a:p>
            <a:pPr eaLnBrk="1" hangingPunct="1">
              <a:lnSpc>
                <a:spcPct val="90000"/>
              </a:lnSpc>
            </a:pPr>
            <a:r>
              <a:rPr lang="en-AU" sz="2600" b="1" smtClean="0">
                <a:latin typeface="Tahoma" pitchFamily="34" charset="0"/>
              </a:rPr>
              <a:t>David’s prayer was based on the character of God as He had revealed Himself</a:t>
            </a:r>
          </a:p>
          <a:p>
            <a:pPr eaLnBrk="1" hangingPunct="1">
              <a:lnSpc>
                <a:spcPct val="90000"/>
              </a:lnSpc>
            </a:pPr>
            <a:r>
              <a:rPr lang="en-AU" sz="2600" b="1" smtClean="0">
                <a:latin typeface="Tahoma" pitchFamily="34" charset="0"/>
              </a:rPr>
              <a:t>In this Psalm is a wonderful description of the </a:t>
            </a:r>
            <a:r>
              <a:rPr lang="en-AU" sz="2600" b="1" u="sng" smtClean="0">
                <a:latin typeface="Tahoma" pitchFamily="34" charset="0"/>
              </a:rPr>
              <a:t>character of God</a:t>
            </a:r>
            <a:r>
              <a:rPr lang="en-AU" sz="2600" b="1" smtClean="0">
                <a:latin typeface="Tahoma" pitchFamily="34" charset="0"/>
              </a:rPr>
              <a:t> </a:t>
            </a:r>
          </a:p>
          <a:p>
            <a:pPr eaLnBrk="1" hangingPunct="1">
              <a:lnSpc>
                <a:spcPct val="90000"/>
              </a:lnSpc>
            </a:pPr>
            <a:r>
              <a:rPr lang="en-AU" sz="2600" b="1" smtClean="0">
                <a:latin typeface="Tahoma" pitchFamily="34" charset="0"/>
              </a:rPr>
              <a:t>1). Verses 1 to 6 	  God’s Omniscience </a:t>
            </a:r>
          </a:p>
          <a:p>
            <a:pPr eaLnBrk="1" hangingPunct="1">
              <a:lnSpc>
                <a:spcPct val="90000"/>
              </a:lnSpc>
            </a:pPr>
            <a:r>
              <a:rPr lang="en-AU" sz="2600" b="1" smtClean="0">
                <a:latin typeface="Tahoma" pitchFamily="34" charset="0"/>
              </a:rPr>
              <a:t>2). Verses 7 to 12 	  God’s Omnipresence</a:t>
            </a:r>
          </a:p>
          <a:p>
            <a:pPr eaLnBrk="1" hangingPunct="1">
              <a:lnSpc>
                <a:spcPct val="90000"/>
              </a:lnSpc>
            </a:pPr>
            <a:r>
              <a:rPr lang="en-AU" sz="2600" b="1" smtClean="0">
                <a:latin typeface="Tahoma" pitchFamily="34" charset="0"/>
              </a:rPr>
              <a:t>3). Verses 13 to 18 	  God’s Omnipotence </a:t>
            </a:r>
          </a:p>
          <a:p>
            <a:pPr eaLnBrk="1" hangingPunct="1">
              <a:lnSpc>
                <a:spcPct val="90000"/>
              </a:lnSpc>
            </a:pPr>
            <a:r>
              <a:rPr lang="en-AU" sz="2600" b="1" smtClean="0">
                <a:latin typeface="Tahoma" pitchFamily="34" charset="0"/>
              </a:rPr>
              <a:t>4). Verses 19 to 22 	  God’s Omnijudgment </a:t>
            </a:r>
          </a:p>
          <a:p>
            <a:pPr eaLnBrk="1" hangingPunct="1">
              <a:lnSpc>
                <a:spcPct val="90000"/>
              </a:lnSpc>
            </a:pPr>
            <a:endParaRPr lang="en-AU" sz="2600" b="1" smtClean="0">
              <a:latin typeface="Tahoma" pitchFamily="34" charset="0"/>
            </a:endParaRPr>
          </a:p>
          <a:p>
            <a:pPr eaLnBrk="1" hangingPunct="1">
              <a:lnSpc>
                <a:spcPct val="90000"/>
              </a:lnSpc>
            </a:pPr>
            <a:r>
              <a:rPr lang="en-AU" sz="2600" b="1" smtClean="0">
                <a:latin typeface="Tahoma" pitchFamily="34" charset="0"/>
              </a:rPr>
              <a:t>Then follows a Prayer based on the character of God. Verses 23 – 24</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5"/>
          <p:cNvSpPr>
            <a:spLocks noGrp="1" noChangeArrowheads="1"/>
          </p:cNvSpPr>
          <p:nvPr>
            <p:ph type="ftr" sz="quarter" idx="11"/>
          </p:nvPr>
        </p:nvSpPr>
        <p:spPr>
          <a:noFill/>
        </p:spPr>
        <p:txBody>
          <a:bodyPr/>
          <a:lstStyle/>
          <a:p>
            <a:endParaRPr lang="en-US" altLang="en-US"/>
          </a:p>
        </p:txBody>
      </p:sp>
      <p:sp>
        <p:nvSpPr>
          <p:cNvPr id="8" name="Rectangle 6"/>
          <p:cNvSpPr>
            <a:spLocks noGrp="1" noChangeArrowheads="1"/>
          </p:cNvSpPr>
          <p:nvPr>
            <p:ph type="sldNum" sz="quarter" idx="12"/>
          </p:nvPr>
        </p:nvSpPr>
        <p:spPr/>
        <p:txBody>
          <a:bodyPr/>
          <a:lstStyle/>
          <a:p>
            <a:pPr>
              <a:defRPr/>
            </a:pPr>
            <a:fld id="{76FC15AD-0589-409F-9EB0-5CF8E39777AB}" type="slidenum">
              <a:rPr lang="en-US" altLang="en-US"/>
              <a:pPr>
                <a:defRPr/>
              </a:pPr>
              <a:t>30</a:t>
            </a:fld>
            <a:endParaRPr lang="en-US" altLang="en-US"/>
          </a:p>
        </p:txBody>
      </p:sp>
      <p:sp>
        <p:nvSpPr>
          <p:cNvPr id="58371"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6"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BB7CB0CF-EE5E-4AC1-ABE0-73226506B59D}" type="slidenum">
              <a:rPr lang="en-US" altLang="en-US" sz="1200">
                <a:latin typeface="+mj-lt"/>
              </a:rPr>
              <a:pPr algn="r">
                <a:defRPr/>
              </a:pPr>
              <a:t>30</a:t>
            </a:fld>
            <a:endParaRPr lang="en-US" altLang="en-US" sz="1200">
              <a:latin typeface="+mj-lt"/>
            </a:endParaRPr>
          </a:p>
        </p:txBody>
      </p:sp>
      <p:sp>
        <p:nvSpPr>
          <p:cNvPr id="5" name="Slide Number Placeholder 3"/>
          <p:cNvSpPr txBox="1">
            <a:spLocks noGrp="1"/>
          </p:cNvSpPr>
          <p:nvPr/>
        </p:nvSpPr>
        <p:spPr bwMode="auto">
          <a:xfrm>
            <a:off x="8205153" y="6243638"/>
            <a:ext cx="2671445" cy="457200"/>
          </a:xfrm>
          <a:prstGeom prst="rect">
            <a:avLst/>
          </a:prstGeom>
          <a:noFill/>
          <a:ln>
            <a:miter lim="800000"/>
            <a:headEnd/>
            <a:tailEnd/>
          </a:ln>
        </p:spPr>
        <p:txBody>
          <a:bodyPr anchor="b"/>
          <a:lstStyle/>
          <a:p>
            <a:pPr algn="r">
              <a:defRPr/>
            </a:pPr>
            <a:fld id="{5DA4FA0E-95D6-41E6-BA6D-DA121E94EE5F}" type="slidenum">
              <a:rPr lang="en-US" altLang="en-US" sz="1200">
                <a:latin typeface="+mj-lt"/>
              </a:rPr>
              <a:pPr algn="r">
                <a:defRPr/>
              </a:pPr>
              <a:t>30</a:t>
            </a:fld>
            <a:endParaRPr lang="en-US" altLang="en-US" sz="1200">
              <a:latin typeface="+mj-lt"/>
            </a:endParaRPr>
          </a:p>
        </p:txBody>
      </p:sp>
      <p:sp>
        <p:nvSpPr>
          <p:cNvPr id="58374" name="Rectangle 3"/>
          <p:cNvSpPr>
            <a:spLocks noGrp="1" noChangeArrowheads="1"/>
          </p:cNvSpPr>
          <p:nvPr>
            <p:ph type="body" idx="4294967295"/>
          </p:nvPr>
        </p:nvSpPr>
        <p:spPr>
          <a:xfrm>
            <a:off x="572453" y="1341438"/>
            <a:ext cx="10381665" cy="4248150"/>
          </a:xfrm>
        </p:spPr>
        <p:txBody>
          <a:bodyPr/>
          <a:lstStyle/>
          <a:p>
            <a:pPr eaLnBrk="1" hangingPunct="1">
              <a:lnSpc>
                <a:spcPct val="90000"/>
              </a:lnSpc>
            </a:pPr>
            <a:r>
              <a:rPr lang="en-AU" sz="2800" b="1" smtClean="0">
                <a:latin typeface="Tahoma" pitchFamily="34" charset="0"/>
              </a:rPr>
              <a:t>1.   Is my </a:t>
            </a:r>
            <a:r>
              <a:rPr lang="en-AU" sz="2800" b="1" u="sng" smtClean="0">
                <a:latin typeface="Tahoma" pitchFamily="34" charset="0"/>
              </a:rPr>
              <a:t>goal</a:t>
            </a:r>
            <a:r>
              <a:rPr lang="en-AU" sz="2800" b="1" smtClean="0">
                <a:latin typeface="Tahoma" pitchFamily="34" charset="0"/>
              </a:rPr>
              <a:t> the same as St.Paul's?  His was </a:t>
            </a:r>
            <a:r>
              <a:rPr lang="en-AU" sz="2800" b="1" i="1" smtClean="0">
                <a:solidFill>
                  <a:srgbClr val="006600"/>
                </a:solidFill>
                <a:latin typeface="Tahoma" pitchFamily="34" charset="0"/>
              </a:rPr>
              <a:t>"to know Him and the power of His resurrection.“   Phil 3:10</a:t>
            </a:r>
          </a:p>
          <a:p>
            <a:pPr eaLnBrk="1" hangingPunct="1">
              <a:lnSpc>
                <a:spcPct val="90000"/>
              </a:lnSpc>
            </a:pPr>
            <a:r>
              <a:rPr lang="en-AU" sz="2800" b="1" smtClean="0">
                <a:latin typeface="Tahoma" pitchFamily="34" charset="0"/>
              </a:rPr>
              <a:t>2.   Is my </a:t>
            </a:r>
            <a:r>
              <a:rPr lang="en-AU" sz="2800" b="1" u="sng" smtClean="0">
                <a:latin typeface="Tahoma" pitchFamily="34" charset="0"/>
              </a:rPr>
              <a:t>ambition</a:t>
            </a:r>
            <a:r>
              <a:rPr lang="en-AU" sz="2800" b="1" smtClean="0">
                <a:latin typeface="Tahoma" pitchFamily="34" charset="0"/>
              </a:rPr>
              <a:t> to build up adequate security? Am I looking for my security in things rather than in Him?</a:t>
            </a:r>
          </a:p>
          <a:p>
            <a:pPr eaLnBrk="1" hangingPunct="1">
              <a:lnSpc>
                <a:spcPct val="90000"/>
              </a:lnSpc>
            </a:pPr>
            <a:r>
              <a:rPr lang="en-AU" sz="2800" b="1" smtClean="0">
                <a:latin typeface="Tahoma" pitchFamily="34" charset="0"/>
              </a:rPr>
              <a:t>3.   Are the </a:t>
            </a:r>
            <a:r>
              <a:rPr lang="en-AU" sz="2800" b="1" u="sng" smtClean="0">
                <a:latin typeface="Tahoma" pitchFamily="34" charset="0"/>
              </a:rPr>
              <a:t>plans</a:t>
            </a:r>
            <a:r>
              <a:rPr lang="en-AU" sz="2800" b="1" smtClean="0">
                <a:latin typeface="Tahoma" pitchFamily="34" charset="0"/>
              </a:rPr>
              <a:t> I’m making for the future, really the ones You Lord, want for me?  "Lord show me.“  </a:t>
            </a:r>
          </a:p>
          <a:p>
            <a:pPr eaLnBrk="1" hangingPunct="1">
              <a:lnSpc>
                <a:spcPct val="90000"/>
              </a:lnSpc>
            </a:pPr>
            <a:r>
              <a:rPr lang="en-AU" sz="2800" b="1" i="1" smtClean="0">
                <a:solidFill>
                  <a:schemeClr val="accent2"/>
                </a:solidFill>
                <a:latin typeface="Tahoma" pitchFamily="34" charset="0"/>
              </a:rPr>
              <a:t>“Lord, lead me in the way everlasting."</a:t>
            </a:r>
          </a:p>
        </p:txBody>
      </p:sp>
      <p:sp>
        <p:nvSpPr>
          <p:cNvPr id="58375" name="Text Box 8"/>
          <p:cNvSpPr txBox="1">
            <a:spLocks noChangeArrowheads="1"/>
          </p:cNvSpPr>
          <p:nvPr/>
        </p:nvSpPr>
        <p:spPr bwMode="auto">
          <a:xfrm>
            <a:off x="494933" y="260350"/>
            <a:ext cx="10278305" cy="519113"/>
          </a:xfrm>
          <a:prstGeom prst="rect">
            <a:avLst/>
          </a:prstGeom>
          <a:solidFill>
            <a:srgbClr val="006600"/>
          </a:solidFill>
          <a:ln w="9525">
            <a:noFill/>
            <a:miter lim="800000"/>
            <a:headEnd/>
            <a:tailEnd/>
          </a:ln>
        </p:spPr>
        <p:txBody>
          <a:bodyPr>
            <a:spAutoFit/>
          </a:bodyPr>
          <a:lstStyle/>
          <a:p>
            <a:pPr>
              <a:spcBef>
                <a:spcPct val="20000"/>
              </a:spcBef>
              <a:buClr>
                <a:schemeClr val="accent1"/>
              </a:buClr>
              <a:buSzPct val="65000"/>
              <a:buFont typeface="Wingdings" pitchFamily="2" charset="2"/>
              <a:buNone/>
            </a:pPr>
            <a:r>
              <a:rPr lang="en-AU" sz="2800" b="1" u="sng">
                <a:solidFill>
                  <a:schemeClr val="bg1"/>
                </a:solidFill>
                <a:latin typeface="Tahoma" pitchFamily="34" charset="0"/>
              </a:rPr>
              <a:t>THE FUTURE</a:t>
            </a:r>
            <a:r>
              <a:rPr lang="en-AU" sz="2800" b="1">
                <a:solidFill>
                  <a:schemeClr val="bg1"/>
                </a:solidFill>
                <a:latin typeface="Tahoma" pitchFamily="34" charset="0"/>
              </a:rPr>
              <a:t>.  My goals, ambitions and plans</a:t>
            </a:r>
            <a:endParaRPr lang="en-US" sz="2800" b="1">
              <a:solidFill>
                <a:schemeClr val="bg1"/>
              </a:solidFill>
              <a:latin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5"/>
          <p:cNvSpPr>
            <a:spLocks noGrp="1" noChangeArrowheads="1"/>
          </p:cNvSpPr>
          <p:nvPr>
            <p:ph type="ftr" sz="quarter" idx="11"/>
          </p:nvPr>
        </p:nvSpPr>
        <p:spPr>
          <a:noFill/>
        </p:spPr>
        <p:txBody>
          <a:bodyPr/>
          <a:lstStyle/>
          <a:p>
            <a:endParaRPr lang="en-US" altLang="en-US"/>
          </a:p>
        </p:txBody>
      </p:sp>
      <p:sp>
        <p:nvSpPr>
          <p:cNvPr id="6" name="Rectangle 6"/>
          <p:cNvSpPr>
            <a:spLocks noGrp="1" noChangeArrowheads="1"/>
          </p:cNvSpPr>
          <p:nvPr>
            <p:ph type="sldNum" sz="quarter" idx="12"/>
          </p:nvPr>
        </p:nvSpPr>
        <p:spPr/>
        <p:txBody>
          <a:bodyPr/>
          <a:lstStyle/>
          <a:p>
            <a:pPr>
              <a:defRPr/>
            </a:pPr>
            <a:fld id="{3AECE403-606D-4666-B0EC-F92B88D90BFA}" type="slidenum">
              <a:rPr lang="en-US" altLang="en-US"/>
              <a:pPr>
                <a:defRPr/>
              </a:pPr>
              <a:t>31</a:t>
            </a:fld>
            <a:endParaRPr lang="en-US" altLang="en-US"/>
          </a:p>
        </p:txBody>
      </p:sp>
      <p:sp>
        <p:nvSpPr>
          <p:cNvPr id="59395"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4"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70DD8D2B-BD8C-4407-B65C-E5964C87929E}" type="slidenum">
              <a:rPr lang="en-US" altLang="en-US" sz="1200">
                <a:latin typeface="+mj-lt"/>
              </a:rPr>
              <a:pPr algn="r">
                <a:defRPr/>
              </a:pPr>
              <a:t>31</a:t>
            </a:fld>
            <a:endParaRPr lang="en-US" altLang="en-US" sz="1200">
              <a:latin typeface="+mj-lt"/>
            </a:endParaRPr>
          </a:p>
        </p:txBody>
      </p:sp>
      <p:sp>
        <p:nvSpPr>
          <p:cNvPr id="59397" name="Rectangle 3"/>
          <p:cNvSpPr>
            <a:spLocks noGrp="1" noChangeArrowheads="1"/>
          </p:cNvSpPr>
          <p:nvPr>
            <p:ph type="body" idx="4294967295"/>
          </p:nvPr>
        </p:nvSpPr>
        <p:spPr>
          <a:xfrm>
            <a:off x="572453" y="620713"/>
            <a:ext cx="10304145" cy="5505450"/>
          </a:xfrm>
        </p:spPr>
        <p:txBody>
          <a:bodyPr/>
          <a:lstStyle/>
          <a:p>
            <a:pPr eaLnBrk="1" hangingPunct="1"/>
            <a:r>
              <a:rPr lang="en-AU" b="1" smtClean="0">
                <a:latin typeface="Tahoma" pitchFamily="34" charset="0"/>
              </a:rPr>
              <a:t>Through our openness to God, we can cooperate with Him as HE searches us.</a:t>
            </a:r>
          </a:p>
          <a:p>
            <a:pPr eaLnBrk="1" hangingPunct="1">
              <a:buFont typeface="Wingdings" pitchFamily="2" charset="2"/>
              <a:buNone/>
            </a:pPr>
            <a:endParaRPr lang="en-AU" b="1" smtClean="0">
              <a:latin typeface="Tahoma" pitchFamily="34" charset="0"/>
            </a:endParaRPr>
          </a:p>
          <a:p>
            <a:pPr eaLnBrk="1" hangingPunct="1"/>
            <a:r>
              <a:rPr lang="en-AU" b="1" smtClean="0">
                <a:latin typeface="Tahoma" pitchFamily="34" charset="0"/>
              </a:rPr>
              <a:t>He can reveal to us the things we need to know for our HEALING </a:t>
            </a:r>
          </a:p>
          <a:p>
            <a:pPr eaLnBrk="1" hangingPunct="1">
              <a:buFont typeface="Wingdings" pitchFamily="2" charset="2"/>
              <a:buNone/>
            </a:pPr>
            <a:endParaRPr lang="en-AU" b="1" smtClean="0">
              <a:latin typeface="Tahoma" pitchFamily="34" charset="0"/>
            </a:endParaRPr>
          </a:p>
          <a:p>
            <a:pPr eaLnBrk="1" hangingPunct="1"/>
            <a:r>
              <a:rPr lang="en-AU" b="1" smtClean="0">
                <a:latin typeface="Tahoma" pitchFamily="34" charset="0"/>
              </a:rPr>
              <a:t>and for our EMPOWERING to be able to live for Him and to serve Him.</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0"/>
          <p:cNvSpPr>
            <a:spLocks noGrp="1" noChangeArrowheads="1"/>
          </p:cNvSpPr>
          <p:nvPr>
            <p:ph type="ftr" sz="quarter" idx="11"/>
          </p:nvPr>
        </p:nvSpPr>
        <p:spPr>
          <a:noFill/>
        </p:spPr>
        <p:txBody>
          <a:bodyPr/>
          <a:lstStyle/>
          <a:p>
            <a:r>
              <a:rPr lang="en-US"/>
              <a:t>Canon Jim Holbeck</a:t>
            </a:r>
          </a:p>
        </p:txBody>
      </p:sp>
      <p:sp>
        <p:nvSpPr>
          <p:cNvPr id="8" name="Rectangle 21"/>
          <p:cNvSpPr>
            <a:spLocks noGrp="1" noChangeArrowheads="1"/>
          </p:cNvSpPr>
          <p:nvPr>
            <p:ph type="sldNum" sz="quarter" idx="12"/>
          </p:nvPr>
        </p:nvSpPr>
        <p:spPr/>
        <p:txBody>
          <a:bodyPr/>
          <a:lstStyle/>
          <a:p>
            <a:pPr>
              <a:defRPr/>
            </a:pPr>
            <a:fld id="{4DD9672F-6463-4FF2-A816-1E5479C8B55C}" type="slidenum">
              <a:rPr lang="en-US"/>
              <a:pPr>
                <a:defRPr/>
              </a:pPr>
              <a:t>32</a:t>
            </a:fld>
            <a:endParaRPr lang="en-US"/>
          </a:p>
        </p:txBody>
      </p:sp>
      <p:sp>
        <p:nvSpPr>
          <p:cNvPr id="60419" name="Rectangle 20"/>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endParaRPr lang="en-US" sz="1200">
              <a:latin typeface="Garamond" pitchFamily="18" charset="0"/>
            </a:endParaRPr>
          </a:p>
        </p:txBody>
      </p:sp>
      <p:sp>
        <p:nvSpPr>
          <p:cNvPr id="6" name="Rectangle 21"/>
          <p:cNvSpPr txBox="1">
            <a:spLocks noGrp="1" noChangeArrowheads="1"/>
          </p:cNvSpPr>
          <p:nvPr/>
        </p:nvSpPr>
        <p:spPr bwMode="auto">
          <a:xfrm>
            <a:off x="8205153" y="6248400"/>
            <a:ext cx="2671445" cy="457200"/>
          </a:xfrm>
          <a:prstGeom prst="rect">
            <a:avLst/>
          </a:prstGeom>
          <a:noFill/>
          <a:ln>
            <a:miter lim="800000"/>
            <a:headEnd/>
            <a:tailEnd/>
          </a:ln>
        </p:spPr>
        <p:txBody>
          <a:bodyPr anchor="b"/>
          <a:lstStyle/>
          <a:p>
            <a:pPr algn="r">
              <a:defRPr/>
            </a:pPr>
            <a:fld id="{9680174F-85BE-4A1C-8359-8D6B006CB810}" type="slidenum">
              <a:rPr lang="en-US" sz="1200">
                <a:latin typeface="+mn-lt"/>
              </a:rPr>
              <a:pPr algn="r">
                <a:defRPr/>
              </a:pPr>
              <a:t>32</a:t>
            </a:fld>
            <a:endParaRPr lang="en-US" sz="1200">
              <a:latin typeface="+mn-lt"/>
            </a:endParaRPr>
          </a:p>
        </p:txBody>
      </p:sp>
      <p:sp>
        <p:nvSpPr>
          <p:cNvPr id="5" name="Slide Number Placeholder 3"/>
          <p:cNvSpPr txBox="1">
            <a:spLocks noGrp="1"/>
          </p:cNvSpPr>
          <p:nvPr/>
        </p:nvSpPr>
        <p:spPr bwMode="auto">
          <a:xfrm>
            <a:off x="8205153" y="6248400"/>
            <a:ext cx="2671445" cy="457200"/>
          </a:xfrm>
          <a:prstGeom prst="rect">
            <a:avLst/>
          </a:prstGeom>
          <a:noFill/>
          <a:ln>
            <a:miter lim="800000"/>
            <a:headEnd/>
            <a:tailEnd/>
          </a:ln>
        </p:spPr>
        <p:txBody>
          <a:bodyPr anchor="b"/>
          <a:lstStyle/>
          <a:p>
            <a:pPr algn="r">
              <a:defRPr/>
            </a:pPr>
            <a:fld id="{3392D6A4-997D-4D72-BCBB-A217BA6D4AB4}" type="slidenum">
              <a:rPr lang="en-US" sz="1200">
                <a:latin typeface="+mn-lt"/>
              </a:rPr>
              <a:pPr algn="r">
                <a:defRPr/>
              </a:pPr>
              <a:t>32</a:t>
            </a:fld>
            <a:endParaRPr lang="en-US" sz="1200">
              <a:latin typeface="+mn-lt"/>
            </a:endParaRPr>
          </a:p>
        </p:txBody>
      </p:sp>
      <p:sp>
        <p:nvSpPr>
          <p:cNvPr id="45059" name="Rectangle 3"/>
          <p:cNvSpPr>
            <a:spLocks noGrp="1" noChangeArrowheads="1"/>
          </p:cNvSpPr>
          <p:nvPr>
            <p:ph type="body" idx="4294967295"/>
          </p:nvPr>
        </p:nvSpPr>
        <p:spPr/>
        <p:txBody>
          <a:bodyPr/>
          <a:lstStyle/>
          <a:p>
            <a:pPr algn="ctr" eaLnBrk="1" hangingPunct="1">
              <a:buFontTx/>
              <a:buNone/>
            </a:pPr>
            <a:r>
              <a:rPr lang="en-AU" sz="8800" smtClean="0">
                <a:latin typeface="Comic Sans MS" pitchFamily="66" charset="0"/>
              </a:rPr>
              <a:t>THE END </a:t>
            </a:r>
          </a:p>
          <a:p>
            <a:pPr algn="ctr" eaLnBrk="1" hangingPunct="1"/>
            <a:endParaRPr lang="en-AU" sz="4400" smtClean="0">
              <a:latin typeface="Comic Sans MS" pitchFamily="66" charset="0"/>
            </a:endParaRPr>
          </a:p>
          <a:p>
            <a:pPr algn="ctr" eaLnBrk="1" hangingPunct="1">
              <a:buFontTx/>
              <a:buNone/>
            </a:pPr>
            <a:endParaRPr lang="en-AU" smtClean="0">
              <a:solidFill>
                <a:schemeClr val="bg1"/>
              </a:solidFill>
              <a:latin typeface="Comic Sans MS" pitchFamily="66" charset="0"/>
            </a:endParaRPr>
          </a:p>
          <a:p>
            <a:pPr algn="ctr" eaLnBrk="1" hangingPunct="1">
              <a:buFontTx/>
              <a:buNone/>
            </a:pPr>
            <a:r>
              <a:rPr lang="en-AU" smtClean="0">
                <a:latin typeface="Comic Sans MS" pitchFamily="66" charset="0"/>
              </a:rPr>
              <a:t>Topic 4-Open to God </a:t>
            </a:r>
          </a:p>
          <a:p>
            <a:pPr algn="ctr" eaLnBrk="1" hangingPunct="1">
              <a:buFontTx/>
              <a:buNone/>
            </a:pPr>
            <a:r>
              <a:rPr lang="en-AU" smtClean="0">
                <a:latin typeface="Comic Sans MS" pitchFamily="66" charset="0"/>
              </a:rPr>
              <a:t>Psalm  139</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0"/>
          <p:cNvSpPr>
            <a:spLocks noGrp="1" noChangeArrowheads="1"/>
          </p:cNvSpPr>
          <p:nvPr>
            <p:ph type="ftr" sz="quarter" idx="11"/>
          </p:nvPr>
        </p:nvSpPr>
        <p:spPr>
          <a:noFill/>
        </p:spPr>
        <p:txBody>
          <a:bodyPr/>
          <a:lstStyle/>
          <a:p>
            <a:endParaRPr lang="en-US"/>
          </a:p>
        </p:txBody>
      </p:sp>
      <p:sp>
        <p:nvSpPr>
          <p:cNvPr id="7" name="Rectangle 21"/>
          <p:cNvSpPr>
            <a:spLocks noGrp="1" noChangeArrowheads="1"/>
          </p:cNvSpPr>
          <p:nvPr>
            <p:ph type="sldNum" sz="quarter" idx="12"/>
          </p:nvPr>
        </p:nvSpPr>
        <p:spPr/>
        <p:txBody>
          <a:bodyPr/>
          <a:lstStyle/>
          <a:p>
            <a:pPr>
              <a:defRPr/>
            </a:pPr>
            <a:fld id="{E42C6346-BC01-44E8-A1BB-965E7B8D2080}" type="slidenum">
              <a:rPr lang="en-US"/>
              <a:pPr>
                <a:defRPr/>
              </a:pPr>
              <a:t>4</a:t>
            </a:fld>
            <a:endParaRPr lang="en-US"/>
          </a:p>
        </p:txBody>
      </p:sp>
      <p:sp>
        <p:nvSpPr>
          <p:cNvPr id="30723" name="Rectangle 20"/>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sz="1200">
                <a:latin typeface="Garamond" pitchFamily="18" charset="0"/>
              </a:rPr>
              <a:t>Canon Jim Holbeck</a:t>
            </a:r>
          </a:p>
        </p:txBody>
      </p:sp>
      <p:sp>
        <p:nvSpPr>
          <p:cNvPr id="5" name="Rectangle 21"/>
          <p:cNvSpPr txBox="1">
            <a:spLocks noGrp="1" noChangeArrowheads="1"/>
          </p:cNvSpPr>
          <p:nvPr/>
        </p:nvSpPr>
        <p:spPr bwMode="auto">
          <a:xfrm>
            <a:off x="8205153" y="6248400"/>
            <a:ext cx="2671445" cy="457200"/>
          </a:xfrm>
          <a:prstGeom prst="rect">
            <a:avLst/>
          </a:prstGeom>
          <a:noFill/>
          <a:ln>
            <a:miter lim="800000"/>
            <a:headEnd/>
            <a:tailEnd/>
          </a:ln>
        </p:spPr>
        <p:txBody>
          <a:bodyPr anchor="b"/>
          <a:lstStyle/>
          <a:p>
            <a:pPr algn="r">
              <a:defRPr/>
            </a:pPr>
            <a:fld id="{2413AF94-3D2F-4E7C-9450-1A3F7887F875}" type="slidenum">
              <a:rPr lang="en-US" sz="1200">
                <a:latin typeface="+mn-lt"/>
              </a:rPr>
              <a:pPr algn="r">
                <a:defRPr/>
              </a:pPr>
              <a:t>4</a:t>
            </a:fld>
            <a:endParaRPr lang="en-US" sz="1200">
              <a:latin typeface="+mn-lt"/>
            </a:endParaRPr>
          </a:p>
        </p:txBody>
      </p:sp>
      <p:sp>
        <p:nvSpPr>
          <p:cNvPr id="87042" name="Rectangle 2"/>
          <p:cNvSpPr>
            <a:spLocks noGrp="1" noChangeArrowheads="1"/>
          </p:cNvSpPr>
          <p:nvPr>
            <p:ph type="title"/>
          </p:nvPr>
        </p:nvSpPr>
        <p:spPr>
          <a:ln>
            <a:solidFill>
              <a:schemeClr val="tx1"/>
            </a:solidFill>
          </a:ln>
        </p:spPr>
        <p:txBody>
          <a:bodyPr/>
          <a:lstStyle/>
          <a:p>
            <a:pPr eaLnBrk="1" hangingPunct="1">
              <a:defRPr/>
            </a:pPr>
            <a:r>
              <a:rPr lang="en-AU" sz="4000">
                <a:solidFill>
                  <a:schemeClr val="tx1"/>
                </a:solidFill>
                <a:latin typeface="Tahoma" pitchFamily="34" charset="0"/>
              </a:rPr>
              <a:t>1). 	THE OMNISCIENCE OF GOD</a:t>
            </a:r>
            <a:br>
              <a:rPr lang="en-AU" sz="4000">
                <a:solidFill>
                  <a:schemeClr val="tx1"/>
                </a:solidFill>
                <a:latin typeface="Tahoma" pitchFamily="34" charset="0"/>
              </a:rPr>
            </a:br>
            <a:r>
              <a:rPr lang="en-AU" sz="4000">
                <a:solidFill>
                  <a:schemeClr val="tx1"/>
                </a:solidFill>
                <a:latin typeface="Tahoma" pitchFamily="34" charset="0"/>
              </a:rPr>
              <a:t> </a:t>
            </a:r>
            <a:r>
              <a:rPr lang="en-AU" sz="2800">
                <a:solidFill>
                  <a:schemeClr val="tx1"/>
                </a:solidFill>
                <a:latin typeface="Tahoma" pitchFamily="34" charset="0"/>
              </a:rPr>
              <a:t>The God Who Knows Everything about us</a:t>
            </a:r>
            <a:endParaRPr lang="en-US" sz="2800">
              <a:solidFill>
                <a:schemeClr val="tx1"/>
              </a:solidFill>
              <a:latin typeface="Tahoma" pitchFamily="34" charset="0"/>
            </a:endParaRPr>
          </a:p>
        </p:txBody>
      </p:sp>
      <p:sp>
        <p:nvSpPr>
          <p:cNvPr id="87043" name="Rectangle 3"/>
          <p:cNvSpPr>
            <a:spLocks noGrp="1" noChangeArrowheads="1"/>
          </p:cNvSpPr>
          <p:nvPr>
            <p:ph type="body" idx="1"/>
          </p:nvPr>
        </p:nvSpPr>
        <p:spPr>
          <a:xfrm>
            <a:off x="572453" y="1628776"/>
            <a:ext cx="10304145" cy="4467225"/>
          </a:xfrm>
        </p:spPr>
        <p:txBody>
          <a:bodyPr/>
          <a:lstStyle/>
          <a:p>
            <a:pPr eaLnBrk="1" hangingPunct="1"/>
            <a:r>
              <a:rPr lang="en-AU" sz="2400" b="1" i="1" smtClean="0">
                <a:latin typeface="Tahoma" pitchFamily="34" charset="0"/>
              </a:rPr>
              <a:t>Psa 139:1)  O LORD, you have searched me and known me.</a:t>
            </a:r>
            <a:br>
              <a:rPr lang="en-AU" sz="2400" b="1" i="1" smtClean="0">
                <a:latin typeface="Tahoma" pitchFamily="34" charset="0"/>
              </a:rPr>
            </a:br>
            <a:r>
              <a:rPr lang="en-AU" sz="2400" b="1" i="1" smtClean="0">
                <a:latin typeface="Tahoma" pitchFamily="34" charset="0"/>
              </a:rPr>
              <a:t>(Psa 139:2)  You know when I </a:t>
            </a:r>
            <a:r>
              <a:rPr lang="en-AU" sz="2400" b="1" i="1" u="sng" smtClean="0">
                <a:latin typeface="Tahoma" pitchFamily="34" charset="0"/>
              </a:rPr>
              <a:t>sit down</a:t>
            </a:r>
            <a:r>
              <a:rPr lang="en-AU" sz="2400" b="1" i="1" smtClean="0">
                <a:latin typeface="Tahoma" pitchFamily="34" charset="0"/>
              </a:rPr>
              <a:t> and when I </a:t>
            </a:r>
            <a:r>
              <a:rPr lang="en-AU" sz="2400" b="1" i="1" u="sng" smtClean="0">
                <a:latin typeface="Tahoma" pitchFamily="34" charset="0"/>
              </a:rPr>
              <a:t>rise up</a:t>
            </a:r>
            <a:r>
              <a:rPr lang="en-AU" sz="2400" b="1" i="1" smtClean="0">
                <a:latin typeface="Tahoma" pitchFamily="34" charset="0"/>
              </a:rPr>
              <a:t>; you discern </a:t>
            </a:r>
            <a:r>
              <a:rPr lang="en-AU" sz="2400" b="1" i="1" u="sng" smtClean="0">
                <a:latin typeface="Tahoma" pitchFamily="34" charset="0"/>
              </a:rPr>
              <a:t>my thoughts</a:t>
            </a:r>
            <a:r>
              <a:rPr lang="en-AU" sz="2400" b="1" i="1" smtClean="0">
                <a:latin typeface="Tahoma" pitchFamily="34" charset="0"/>
              </a:rPr>
              <a:t> from far away.</a:t>
            </a:r>
            <a:br>
              <a:rPr lang="en-AU" sz="2400" b="1" i="1" smtClean="0">
                <a:latin typeface="Tahoma" pitchFamily="34" charset="0"/>
              </a:rPr>
            </a:br>
            <a:r>
              <a:rPr lang="en-AU" sz="2400" b="1" i="1" smtClean="0">
                <a:latin typeface="Tahoma" pitchFamily="34" charset="0"/>
              </a:rPr>
              <a:t>Psa 139:3)  You search out my </a:t>
            </a:r>
            <a:r>
              <a:rPr lang="en-AU" sz="2400" b="1" i="1" u="sng" smtClean="0">
                <a:latin typeface="Tahoma" pitchFamily="34" charset="0"/>
              </a:rPr>
              <a:t>path</a:t>
            </a:r>
            <a:r>
              <a:rPr lang="en-AU" sz="2400" b="1" i="1" smtClean="0">
                <a:latin typeface="Tahoma" pitchFamily="34" charset="0"/>
              </a:rPr>
              <a:t> and my </a:t>
            </a:r>
            <a:r>
              <a:rPr lang="en-AU" sz="2400" b="1" i="1" u="sng" smtClean="0">
                <a:latin typeface="Tahoma" pitchFamily="34" charset="0"/>
              </a:rPr>
              <a:t>lying down</a:t>
            </a:r>
            <a:r>
              <a:rPr lang="en-AU" sz="2400" b="1" i="1" smtClean="0">
                <a:latin typeface="Tahoma" pitchFamily="34" charset="0"/>
              </a:rPr>
              <a:t>, and are acquainted with </a:t>
            </a:r>
            <a:r>
              <a:rPr lang="en-AU" sz="2400" b="1" i="1" u="sng" smtClean="0">
                <a:latin typeface="Tahoma" pitchFamily="34" charset="0"/>
              </a:rPr>
              <a:t>all my ways</a:t>
            </a:r>
            <a:r>
              <a:rPr lang="en-AU" sz="2400" b="1" i="1" smtClean="0">
                <a:latin typeface="Tahoma" pitchFamily="34" charset="0"/>
              </a:rPr>
              <a:t/>
            </a:r>
            <a:br>
              <a:rPr lang="en-AU" sz="2400" b="1" i="1" smtClean="0">
                <a:latin typeface="Tahoma" pitchFamily="34" charset="0"/>
              </a:rPr>
            </a:br>
            <a:r>
              <a:rPr lang="en-AU" sz="2400" b="1" i="1" smtClean="0">
                <a:latin typeface="Tahoma" pitchFamily="34" charset="0"/>
              </a:rPr>
              <a:t>(Psa 139:4)  Even before a </a:t>
            </a:r>
            <a:r>
              <a:rPr lang="en-AU" sz="2400" b="1" i="1" u="sng" smtClean="0">
                <a:latin typeface="Tahoma" pitchFamily="34" charset="0"/>
              </a:rPr>
              <a:t>word </a:t>
            </a:r>
            <a:r>
              <a:rPr lang="en-AU" sz="2400" b="1" i="1" smtClean="0">
                <a:latin typeface="Tahoma" pitchFamily="34" charset="0"/>
              </a:rPr>
              <a:t>is on my tongue, O LORD, you know it completely.</a:t>
            </a:r>
            <a:br>
              <a:rPr lang="en-AU" sz="2400" b="1" i="1" smtClean="0">
                <a:latin typeface="Tahoma" pitchFamily="34" charset="0"/>
              </a:rPr>
            </a:br>
            <a:r>
              <a:rPr lang="en-AU" sz="2400" b="1" i="1" smtClean="0">
                <a:latin typeface="Tahoma" pitchFamily="34" charset="0"/>
              </a:rPr>
              <a:t>Psa 139:5)  You hem me in, behind and before, and lay your hand upon me.</a:t>
            </a:r>
            <a:br>
              <a:rPr lang="en-AU" sz="2400" b="1" i="1" smtClean="0">
                <a:latin typeface="Tahoma" pitchFamily="34" charset="0"/>
              </a:rPr>
            </a:br>
            <a:r>
              <a:rPr lang="en-AU" sz="2400" b="1" i="1" smtClean="0">
                <a:latin typeface="Tahoma" pitchFamily="34" charset="0"/>
              </a:rPr>
              <a:t>(Psa 139:6)  Such knowledge is too wonderful for me; it is so high that I cannot attain it.</a:t>
            </a:r>
            <a:br>
              <a:rPr lang="en-AU" sz="2400" b="1" i="1" smtClean="0">
                <a:latin typeface="Tahoma" pitchFamily="34" charset="0"/>
              </a:rPr>
            </a:br>
            <a:endParaRPr lang="en-US" sz="2400" b="1" i="1" smtClean="0">
              <a:latin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5"/>
          <p:cNvSpPr>
            <a:spLocks noGrp="1" noChangeArrowheads="1"/>
          </p:cNvSpPr>
          <p:nvPr>
            <p:ph type="ftr" sz="quarter" idx="11"/>
          </p:nvPr>
        </p:nvSpPr>
        <p:spPr>
          <a:noFill/>
        </p:spPr>
        <p:txBody>
          <a:bodyPr/>
          <a:lstStyle/>
          <a:p>
            <a:endParaRPr lang="en-US" altLang="en-US"/>
          </a:p>
        </p:txBody>
      </p:sp>
      <p:sp>
        <p:nvSpPr>
          <p:cNvPr id="8" name="Rectangle 6"/>
          <p:cNvSpPr>
            <a:spLocks noGrp="1" noChangeArrowheads="1"/>
          </p:cNvSpPr>
          <p:nvPr>
            <p:ph type="sldNum" sz="quarter" idx="12"/>
          </p:nvPr>
        </p:nvSpPr>
        <p:spPr/>
        <p:txBody>
          <a:bodyPr/>
          <a:lstStyle/>
          <a:p>
            <a:pPr>
              <a:defRPr/>
            </a:pPr>
            <a:fld id="{8ED71138-4DFE-4B11-BA4A-9E1F928D0571}" type="slidenum">
              <a:rPr lang="en-US" altLang="en-US"/>
              <a:pPr>
                <a:defRPr/>
              </a:pPr>
              <a:t>5</a:t>
            </a:fld>
            <a:endParaRPr lang="en-US" altLang="en-US"/>
          </a:p>
        </p:txBody>
      </p:sp>
      <p:sp>
        <p:nvSpPr>
          <p:cNvPr id="31747"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endParaRPr lang="en-US" altLang="en-US" sz="1200">
              <a:latin typeface="Garamond" pitchFamily="18" charset="0"/>
            </a:endParaRPr>
          </a:p>
        </p:txBody>
      </p:sp>
      <p:sp>
        <p:nvSpPr>
          <p:cNvPr id="6"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DC8CAFFA-8770-4C31-A746-F588003CE924}" type="slidenum">
              <a:rPr lang="en-US" altLang="en-US" sz="1200">
                <a:latin typeface="+mj-lt"/>
              </a:rPr>
              <a:pPr algn="r">
                <a:defRPr/>
              </a:pPr>
              <a:t>5</a:t>
            </a:fld>
            <a:endParaRPr lang="en-US" altLang="en-US" sz="1200">
              <a:latin typeface="+mj-lt"/>
            </a:endParaRPr>
          </a:p>
        </p:txBody>
      </p:sp>
      <p:sp>
        <p:nvSpPr>
          <p:cNvPr id="4" name="Footer Placeholder 2"/>
          <p:cNvSpPr txBox="1">
            <a:spLocks noGrp="1"/>
          </p:cNvSpPr>
          <p:nvPr/>
        </p:nvSpPr>
        <p:spPr bwMode="auto">
          <a:xfrm>
            <a:off x="3911759" y="6248400"/>
            <a:ext cx="3625533" cy="457200"/>
          </a:xfrm>
          <a:prstGeom prst="rect">
            <a:avLst/>
          </a:prstGeom>
          <a:noFill/>
          <a:ln>
            <a:miter lim="800000"/>
            <a:headEnd/>
            <a:tailEnd/>
          </a:ln>
        </p:spPr>
        <p:txBody>
          <a:bodyPr anchor="b"/>
          <a:lstStyle/>
          <a:p>
            <a:pPr algn="ctr"/>
            <a:r>
              <a:rPr lang="en-US" altLang="en-US" sz="1200">
                <a:latin typeface="Garamond" pitchFamily="18" charset="0"/>
              </a:rPr>
              <a:t>Canon Jim Holbeck</a:t>
            </a:r>
          </a:p>
        </p:txBody>
      </p:sp>
      <p:sp>
        <p:nvSpPr>
          <p:cNvPr id="31750" name="Rectangle 3"/>
          <p:cNvSpPr>
            <a:spLocks noGrp="1" noChangeArrowheads="1"/>
          </p:cNvSpPr>
          <p:nvPr>
            <p:ph type="body" idx="4294967295"/>
          </p:nvPr>
        </p:nvSpPr>
        <p:spPr>
          <a:xfrm>
            <a:off x="572453" y="1916114"/>
            <a:ext cx="10304145" cy="4537075"/>
          </a:xfrm>
        </p:spPr>
        <p:txBody>
          <a:bodyPr/>
          <a:lstStyle/>
          <a:p>
            <a:pPr eaLnBrk="1" hangingPunct="1">
              <a:lnSpc>
                <a:spcPct val="90000"/>
              </a:lnSpc>
            </a:pPr>
            <a:r>
              <a:rPr lang="en-AU" b="1" smtClean="0">
                <a:latin typeface="Tahoma" pitchFamily="34" charset="0"/>
              </a:rPr>
              <a:t> Everything that has ever been </a:t>
            </a:r>
            <a:r>
              <a:rPr lang="en-AU" b="1" u="sng" smtClean="0">
                <a:latin typeface="Tahoma" pitchFamily="34" charset="0"/>
              </a:rPr>
              <a:t>done to us</a:t>
            </a:r>
            <a:r>
              <a:rPr lang="en-AU" b="1" smtClean="0">
                <a:latin typeface="Tahoma" pitchFamily="34" charset="0"/>
              </a:rPr>
              <a:t> or </a:t>
            </a:r>
            <a:r>
              <a:rPr lang="en-AU" b="1" u="sng" smtClean="0">
                <a:latin typeface="Tahoma" pitchFamily="34" charset="0"/>
              </a:rPr>
              <a:t>said to us</a:t>
            </a:r>
            <a:r>
              <a:rPr lang="en-AU" b="1" smtClean="0">
                <a:latin typeface="Tahoma" pitchFamily="34" charset="0"/>
              </a:rPr>
              <a:t>.</a:t>
            </a:r>
          </a:p>
          <a:p>
            <a:pPr eaLnBrk="1" hangingPunct="1">
              <a:lnSpc>
                <a:spcPct val="90000"/>
              </a:lnSpc>
            </a:pPr>
            <a:r>
              <a:rPr lang="en-AU" b="1" smtClean="0">
                <a:latin typeface="Tahoma" pitchFamily="34" charset="0"/>
              </a:rPr>
              <a:t>He knows all the things that have made us what we now are. The </a:t>
            </a:r>
            <a:r>
              <a:rPr lang="en-AU" b="1" u="sng" smtClean="0">
                <a:latin typeface="Tahoma" pitchFamily="34" charset="0"/>
              </a:rPr>
              <a:t>good</a:t>
            </a:r>
            <a:r>
              <a:rPr lang="en-AU" b="1" smtClean="0">
                <a:latin typeface="Tahoma" pitchFamily="34" charset="0"/>
              </a:rPr>
              <a:t> and the </a:t>
            </a:r>
            <a:r>
              <a:rPr lang="en-AU" b="1" u="sng" smtClean="0">
                <a:latin typeface="Tahoma" pitchFamily="34" charset="0"/>
              </a:rPr>
              <a:t>bad</a:t>
            </a:r>
            <a:r>
              <a:rPr lang="en-AU" b="1" smtClean="0">
                <a:latin typeface="Tahoma" pitchFamily="34" charset="0"/>
              </a:rPr>
              <a:t>.</a:t>
            </a:r>
          </a:p>
          <a:p>
            <a:pPr eaLnBrk="1" hangingPunct="1">
              <a:lnSpc>
                <a:spcPct val="90000"/>
              </a:lnSpc>
            </a:pPr>
            <a:r>
              <a:rPr lang="en-AU" b="1" smtClean="0">
                <a:latin typeface="Tahoma" pitchFamily="34" charset="0"/>
              </a:rPr>
              <a:t>He knows the </a:t>
            </a:r>
            <a:r>
              <a:rPr lang="en-AU" b="1" u="sng" smtClean="0">
                <a:latin typeface="Tahoma" pitchFamily="34" charset="0"/>
              </a:rPr>
              <a:t>damage</a:t>
            </a:r>
            <a:r>
              <a:rPr lang="en-AU" b="1" smtClean="0">
                <a:latin typeface="Tahoma" pitchFamily="34" charset="0"/>
              </a:rPr>
              <a:t> done to us</a:t>
            </a:r>
          </a:p>
          <a:p>
            <a:pPr eaLnBrk="1" hangingPunct="1">
              <a:lnSpc>
                <a:spcPct val="90000"/>
              </a:lnSpc>
            </a:pPr>
            <a:r>
              <a:rPr lang="en-AU" b="1" smtClean="0">
                <a:latin typeface="Tahoma" pitchFamily="34" charset="0"/>
              </a:rPr>
              <a:t>He knows the </a:t>
            </a:r>
            <a:r>
              <a:rPr lang="en-AU" b="1" u="sng" smtClean="0">
                <a:latin typeface="Tahoma" pitchFamily="34" charset="0"/>
              </a:rPr>
              <a:t>healing</a:t>
            </a:r>
            <a:r>
              <a:rPr lang="en-AU" b="1" smtClean="0">
                <a:latin typeface="Tahoma" pitchFamily="34" charset="0"/>
              </a:rPr>
              <a:t> that is needed for us individually</a:t>
            </a:r>
          </a:p>
          <a:p>
            <a:pPr eaLnBrk="1" hangingPunct="1">
              <a:lnSpc>
                <a:spcPct val="90000"/>
              </a:lnSpc>
            </a:pPr>
            <a:r>
              <a:rPr lang="en-AU" b="1" smtClean="0">
                <a:latin typeface="Tahoma" pitchFamily="34" charset="0"/>
              </a:rPr>
              <a:t>He knows </a:t>
            </a:r>
            <a:r>
              <a:rPr lang="en-AU" b="1" u="sng" smtClean="0">
                <a:latin typeface="Tahoma" pitchFamily="34" charset="0"/>
              </a:rPr>
              <a:t>how</a:t>
            </a:r>
            <a:r>
              <a:rPr lang="en-AU" b="1" smtClean="0">
                <a:latin typeface="Tahoma" pitchFamily="34" charset="0"/>
              </a:rPr>
              <a:t> to heal us</a:t>
            </a:r>
          </a:p>
        </p:txBody>
      </p:sp>
      <p:sp>
        <p:nvSpPr>
          <p:cNvPr id="31751" name="Text Box 9"/>
          <p:cNvSpPr txBox="1">
            <a:spLocks noChangeArrowheads="1"/>
          </p:cNvSpPr>
          <p:nvPr/>
        </p:nvSpPr>
        <p:spPr bwMode="auto">
          <a:xfrm>
            <a:off x="494934" y="260351"/>
            <a:ext cx="10097426" cy="954107"/>
          </a:xfrm>
          <a:prstGeom prst="rect">
            <a:avLst/>
          </a:prstGeom>
          <a:solidFill>
            <a:srgbClr val="006600"/>
          </a:solidFill>
          <a:ln w="9525">
            <a:noFill/>
            <a:miter lim="800000"/>
            <a:headEnd/>
            <a:tailEnd/>
          </a:ln>
        </p:spPr>
        <p:txBody>
          <a:bodyPr>
            <a:spAutoFit/>
          </a:bodyPr>
          <a:lstStyle/>
          <a:p>
            <a:r>
              <a:rPr lang="en-US" sz="2400" b="1" i="1">
                <a:solidFill>
                  <a:schemeClr val="bg1"/>
                </a:solidFill>
                <a:latin typeface="Tahoma" pitchFamily="34" charset="0"/>
              </a:rPr>
              <a:t>What His omniscience means for us</a:t>
            </a:r>
            <a:r>
              <a:rPr lang="en-US" sz="2400" b="1" i="1" u="sng">
                <a:solidFill>
                  <a:schemeClr val="bg1"/>
                </a:solidFill>
                <a:latin typeface="Tahoma" pitchFamily="34" charset="0"/>
              </a:rPr>
              <a:t> </a:t>
            </a:r>
          </a:p>
          <a:p>
            <a:r>
              <a:rPr lang="en-US" sz="2800" b="1">
                <a:solidFill>
                  <a:schemeClr val="bg1"/>
                </a:solidFill>
                <a:latin typeface="Tahoma" pitchFamily="34" charset="0"/>
              </a:rPr>
              <a:t>He KNOWS all about</a:t>
            </a:r>
            <a:r>
              <a:rPr lang="en-US" sz="3200" b="1">
                <a:solidFill>
                  <a:schemeClr val="bg1"/>
                </a:solidFill>
                <a:latin typeface="Tahoma" pitchFamily="34" charset="0"/>
              </a:rPr>
              <a:t> </a:t>
            </a:r>
            <a:r>
              <a:rPr lang="en-US" sz="3200" b="1" u="sng">
                <a:solidFill>
                  <a:schemeClr val="bg1"/>
                </a:solidFill>
                <a:latin typeface="Tahoma" pitchFamily="34" charset="0"/>
              </a:rPr>
              <a:t>OUR PAST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5"/>
          <p:cNvSpPr>
            <a:spLocks noGrp="1" noChangeArrowheads="1"/>
          </p:cNvSpPr>
          <p:nvPr>
            <p:ph type="ftr" sz="quarter" idx="11"/>
          </p:nvPr>
        </p:nvSpPr>
        <p:spPr>
          <a:noFill/>
        </p:spPr>
        <p:txBody>
          <a:bodyPr/>
          <a:lstStyle/>
          <a:p>
            <a:r>
              <a:rPr lang="en-US" altLang="en-US"/>
              <a:t>Canon Jim Holbeck</a:t>
            </a:r>
          </a:p>
        </p:txBody>
      </p:sp>
      <p:sp>
        <p:nvSpPr>
          <p:cNvPr id="7" name="Slide Number Placeholder 6"/>
          <p:cNvSpPr>
            <a:spLocks noGrp="1" noChangeArrowheads="1"/>
          </p:cNvSpPr>
          <p:nvPr>
            <p:ph type="sldNum" sz="quarter" idx="12"/>
          </p:nvPr>
        </p:nvSpPr>
        <p:spPr/>
        <p:txBody>
          <a:bodyPr/>
          <a:lstStyle/>
          <a:p>
            <a:pPr>
              <a:defRPr/>
            </a:pPr>
            <a:fld id="{EE7A64B3-CB0C-44C1-8AEF-B1C419F708A6}" type="slidenum">
              <a:rPr lang="en-US" altLang="en-US"/>
              <a:pPr>
                <a:defRPr/>
              </a:pPr>
              <a:t>6</a:t>
            </a:fld>
            <a:endParaRPr lang="en-US" altLang="en-US"/>
          </a:p>
        </p:txBody>
      </p:sp>
      <p:sp>
        <p:nvSpPr>
          <p:cNvPr id="33795"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endParaRPr lang="en-US" altLang="en-US" sz="1200">
              <a:latin typeface="Garamond" pitchFamily="18" charset="0"/>
            </a:endParaRPr>
          </a:p>
        </p:txBody>
      </p:sp>
      <p:sp>
        <p:nvSpPr>
          <p:cNvPr id="5"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A782878B-CB97-4F3F-A48F-F85C036B1B23}" type="slidenum">
              <a:rPr lang="en-US" altLang="en-US" sz="1200">
                <a:latin typeface="+mj-lt"/>
              </a:rPr>
              <a:pPr algn="r">
                <a:defRPr/>
              </a:pPr>
              <a:t>6</a:t>
            </a:fld>
            <a:endParaRPr lang="en-US" altLang="en-US" sz="1200">
              <a:latin typeface="+mj-lt"/>
            </a:endParaRPr>
          </a:p>
        </p:txBody>
      </p:sp>
      <p:sp>
        <p:nvSpPr>
          <p:cNvPr id="33797" name="Rectangle 2"/>
          <p:cNvSpPr>
            <a:spLocks noGrp="1" noChangeArrowheads="1"/>
          </p:cNvSpPr>
          <p:nvPr>
            <p:ph type="title"/>
          </p:nvPr>
        </p:nvSpPr>
        <p:spPr>
          <a:xfrm>
            <a:off x="572452" y="277813"/>
            <a:ext cx="10290232" cy="1206500"/>
          </a:xfrm>
          <a:solidFill>
            <a:srgbClr val="006600"/>
          </a:solidFill>
        </p:spPr>
        <p:txBody>
          <a:bodyPr/>
          <a:lstStyle/>
          <a:p>
            <a:pPr eaLnBrk="1" hangingPunct="1"/>
            <a:r>
              <a:rPr lang="en-AU" sz="1200" b="1" i="1" smtClean="0">
                <a:solidFill>
                  <a:schemeClr val="bg1"/>
                </a:solidFill>
                <a:latin typeface="Tahoma" pitchFamily="34" charset="0"/>
              </a:rPr>
              <a:t>What His Omniscience Means For Us (continued)</a:t>
            </a:r>
            <a:br>
              <a:rPr lang="en-AU" sz="1200" b="1" i="1" smtClean="0">
                <a:solidFill>
                  <a:schemeClr val="bg1"/>
                </a:solidFill>
                <a:latin typeface="Tahoma" pitchFamily="34" charset="0"/>
              </a:rPr>
            </a:br>
            <a:r>
              <a:rPr lang="en-AU" sz="2800" b="1" smtClean="0">
                <a:solidFill>
                  <a:schemeClr val="bg1"/>
                </a:solidFill>
                <a:latin typeface="Tahoma" pitchFamily="34" charset="0"/>
              </a:rPr>
              <a:t>He KNOWS all about </a:t>
            </a:r>
            <a:r>
              <a:rPr lang="en-AU" sz="3200" b="1" u="sng" smtClean="0">
                <a:solidFill>
                  <a:schemeClr val="bg1"/>
                </a:solidFill>
                <a:latin typeface="Tahoma" pitchFamily="34" charset="0"/>
              </a:rPr>
              <a:t>OUR PRESENT SITUATION</a:t>
            </a:r>
            <a:endParaRPr lang="en-US" sz="3200" b="1" u="sng" smtClean="0">
              <a:solidFill>
                <a:schemeClr val="bg1"/>
              </a:solidFill>
              <a:latin typeface="Tahoma" pitchFamily="34" charset="0"/>
            </a:endParaRPr>
          </a:p>
        </p:txBody>
      </p:sp>
      <p:sp>
        <p:nvSpPr>
          <p:cNvPr id="33798" name="Rectangle 3"/>
          <p:cNvSpPr>
            <a:spLocks noGrp="1" noChangeArrowheads="1"/>
          </p:cNvSpPr>
          <p:nvPr>
            <p:ph type="body" idx="1"/>
          </p:nvPr>
        </p:nvSpPr>
        <p:spPr>
          <a:xfrm>
            <a:off x="572453" y="1628775"/>
            <a:ext cx="10381665" cy="4679950"/>
          </a:xfrm>
        </p:spPr>
        <p:txBody>
          <a:bodyPr/>
          <a:lstStyle/>
          <a:p>
            <a:pPr eaLnBrk="1" hangingPunct="1"/>
            <a:r>
              <a:rPr lang="en-AU" sz="2400" b="1" smtClean="0">
                <a:latin typeface="Tahoma" pitchFamily="34" charset="0"/>
              </a:rPr>
              <a:t>He knows our </a:t>
            </a:r>
            <a:r>
              <a:rPr lang="en-AU" sz="2400" b="1" u="sng" smtClean="0">
                <a:latin typeface="Tahoma" pitchFamily="34" charset="0"/>
              </a:rPr>
              <a:t>inner desires</a:t>
            </a:r>
            <a:r>
              <a:rPr lang="en-AU" sz="2400" b="1" smtClean="0">
                <a:latin typeface="Tahoma" pitchFamily="34" charset="0"/>
              </a:rPr>
              <a:t>, what we really want </a:t>
            </a:r>
          </a:p>
          <a:p>
            <a:pPr eaLnBrk="1" hangingPunct="1"/>
            <a:r>
              <a:rPr lang="en-AU" sz="2400" b="1" smtClean="0">
                <a:latin typeface="Tahoma" pitchFamily="34" charset="0"/>
              </a:rPr>
              <a:t>He knows our </a:t>
            </a:r>
            <a:r>
              <a:rPr lang="en-AU" sz="2400" b="1" u="sng" smtClean="0">
                <a:latin typeface="Tahoma" pitchFamily="34" charset="0"/>
              </a:rPr>
              <a:t>motives</a:t>
            </a:r>
            <a:r>
              <a:rPr lang="en-AU" sz="2400" b="1" smtClean="0">
                <a:latin typeface="Tahoma" pitchFamily="34" charset="0"/>
              </a:rPr>
              <a:t> behind all we say and do</a:t>
            </a:r>
          </a:p>
          <a:p>
            <a:pPr eaLnBrk="1" hangingPunct="1"/>
            <a:r>
              <a:rPr lang="en-AU" sz="2400" b="1" smtClean="0">
                <a:latin typeface="Tahoma" pitchFamily="34" charset="0"/>
              </a:rPr>
              <a:t>He knows what we are </a:t>
            </a:r>
            <a:r>
              <a:rPr lang="en-AU" sz="2400" b="1" u="sng" smtClean="0">
                <a:latin typeface="Tahoma" pitchFamily="34" charset="0"/>
              </a:rPr>
              <a:t>thinking</a:t>
            </a:r>
            <a:r>
              <a:rPr lang="en-AU" sz="2400" b="1" smtClean="0">
                <a:latin typeface="Tahoma" pitchFamily="34" charset="0"/>
              </a:rPr>
              <a:t> all the time</a:t>
            </a:r>
          </a:p>
          <a:p>
            <a:pPr eaLnBrk="1" hangingPunct="1"/>
            <a:r>
              <a:rPr lang="en-AU" sz="2400" b="1" smtClean="0">
                <a:latin typeface="Tahoma" pitchFamily="34" charset="0"/>
              </a:rPr>
              <a:t>He KNOWS and He </a:t>
            </a:r>
            <a:r>
              <a:rPr lang="en-AU" sz="2400" b="1" u="sng" smtClean="0">
                <a:latin typeface="Tahoma" pitchFamily="34" charset="0"/>
              </a:rPr>
              <a:t>UNDERSTANDS</a:t>
            </a:r>
            <a:r>
              <a:rPr lang="en-AU" sz="2400" b="1" smtClean="0">
                <a:latin typeface="Tahoma" pitchFamily="34" charset="0"/>
              </a:rPr>
              <a:t> us perfectly</a:t>
            </a:r>
          </a:p>
          <a:p>
            <a:pPr eaLnBrk="1" hangingPunct="1"/>
            <a:r>
              <a:rPr lang="en-AU" sz="2400" b="1" smtClean="0">
                <a:latin typeface="Tahoma" pitchFamily="34" charset="0"/>
              </a:rPr>
              <a:t>God </a:t>
            </a:r>
            <a:r>
              <a:rPr lang="en-AU" sz="2400" b="1" u="sng" smtClean="0">
                <a:latin typeface="Tahoma" pitchFamily="34" charset="0"/>
              </a:rPr>
              <a:t>never misunderstands</a:t>
            </a:r>
            <a:r>
              <a:rPr lang="en-AU" sz="2400" b="1" smtClean="0">
                <a:latin typeface="Tahoma" pitchFamily="34" charset="0"/>
              </a:rPr>
              <a:t> us. He never gets it wrong</a:t>
            </a:r>
          </a:p>
          <a:p>
            <a:pPr eaLnBrk="1" hangingPunct="1"/>
            <a:r>
              <a:rPr lang="en-AU" sz="2400" b="1" smtClean="0">
                <a:latin typeface="Tahoma" pitchFamily="34" charset="0"/>
              </a:rPr>
              <a:t>Others may falsely condemn us but He knows the truth</a:t>
            </a:r>
          </a:p>
          <a:p>
            <a:pPr eaLnBrk="1" hangingPunct="1"/>
            <a:r>
              <a:rPr lang="en-AU" sz="2400" b="1" smtClean="0">
                <a:latin typeface="Tahoma" pitchFamily="34" charset="0"/>
              </a:rPr>
              <a:t>His opinion of us is 100% accurate</a:t>
            </a:r>
          </a:p>
          <a:p>
            <a:pPr eaLnBrk="1" hangingPunct="1"/>
            <a:r>
              <a:rPr lang="en-AU" sz="2400" b="1" smtClean="0">
                <a:latin typeface="Tahoma" pitchFamily="34" charset="0"/>
              </a:rPr>
              <a:t>His opinion is the most important one in the world</a:t>
            </a:r>
            <a:endParaRPr lang="en-US" sz="2400" b="1" smtClean="0">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5"/>
          <p:cNvSpPr>
            <a:spLocks noGrp="1" noChangeArrowheads="1"/>
          </p:cNvSpPr>
          <p:nvPr>
            <p:ph type="ftr" sz="quarter" idx="11"/>
          </p:nvPr>
        </p:nvSpPr>
        <p:spPr>
          <a:noFill/>
        </p:spPr>
        <p:txBody>
          <a:bodyPr/>
          <a:lstStyle/>
          <a:p>
            <a:r>
              <a:rPr lang="en-US" altLang="en-US"/>
              <a:t>Canon Jim Holbeck</a:t>
            </a:r>
          </a:p>
        </p:txBody>
      </p:sp>
      <p:sp>
        <p:nvSpPr>
          <p:cNvPr id="7" name="Slide Number Placeholder 6"/>
          <p:cNvSpPr>
            <a:spLocks noGrp="1" noChangeArrowheads="1"/>
          </p:cNvSpPr>
          <p:nvPr>
            <p:ph type="sldNum" sz="quarter" idx="12"/>
          </p:nvPr>
        </p:nvSpPr>
        <p:spPr/>
        <p:txBody>
          <a:bodyPr/>
          <a:lstStyle/>
          <a:p>
            <a:pPr>
              <a:defRPr/>
            </a:pPr>
            <a:fld id="{7C478A61-39E1-4058-8248-D60B92A78119}" type="slidenum">
              <a:rPr lang="en-US" altLang="en-US"/>
              <a:pPr>
                <a:defRPr/>
              </a:pPr>
              <a:t>7</a:t>
            </a:fld>
            <a:endParaRPr lang="en-US" altLang="en-US"/>
          </a:p>
        </p:txBody>
      </p:sp>
      <p:sp>
        <p:nvSpPr>
          <p:cNvPr id="34819"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endParaRPr lang="en-US" altLang="en-US" sz="1200">
              <a:latin typeface="Garamond" pitchFamily="18" charset="0"/>
            </a:endParaRPr>
          </a:p>
        </p:txBody>
      </p:sp>
      <p:sp>
        <p:nvSpPr>
          <p:cNvPr id="5"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5B0A451E-9B25-4507-A7C1-64211714C550}" type="slidenum">
              <a:rPr lang="en-US" altLang="en-US" sz="1200">
                <a:latin typeface="+mj-lt"/>
              </a:rPr>
              <a:pPr algn="r">
                <a:defRPr/>
              </a:pPr>
              <a:t>7</a:t>
            </a:fld>
            <a:endParaRPr lang="en-US" altLang="en-US" sz="1200">
              <a:latin typeface="+mj-lt"/>
            </a:endParaRPr>
          </a:p>
        </p:txBody>
      </p:sp>
      <p:sp>
        <p:nvSpPr>
          <p:cNvPr id="34821" name="Rectangle 2"/>
          <p:cNvSpPr>
            <a:spLocks noGrp="1" noChangeArrowheads="1"/>
          </p:cNvSpPr>
          <p:nvPr>
            <p:ph type="title"/>
          </p:nvPr>
        </p:nvSpPr>
        <p:spPr>
          <a:xfrm>
            <a:off x="572452" y="277813"/>
            <a:ext cx="10290232" cy="774700"/>
          </a:xfrm>
          <a:solidFill>
            <a:srgbClr val="006600"/>
          </a:solidFill>
        </p:spPr>
        <p:txBody>
          <a:bodyPr/>
          <a:lstStyle/>
          <a:p>
            <a:pPr eaLnBrk="1" hangingPunct="1"/>
            <a:r>
              <a:rPr lang="en-AU" sz="1200" b="1" i="1" smtClean="0">
                <a:solidFill>
                  <a:schemeClr val="bg1"/>
                </a:solidFill>
                <a:latin typeface="Tahoma" pitchFamily="34" charset="0"/>
              </a:rPr>
              <a:t>What His Omniscience Means For Us (continued)</a:t>
            </a:r>
            <a:br>
              <a:rPr lang="en-AU" sz="1200" b="1" i="1" smtClean="0">
                <a:solidFill>
                  <a:schemeClr val="bg1"/>
                </a:solidFill>
                <a:latin typeface="Tahoma" pitchFamily="34" charset="0"/>
              </a:rPr>
            </a:br>
            <a:r>
              <a:rPr lang="en-AU" sz="2800" b="1" smtClean="0">
                <a:solidFill>
                  <a:schemeClr val="bg1"/>
                </a:solidFill>
                <a:latin typeface="Tahoma" pitchFamily="34" charset="0"/>
              </a:rPr>
              <a:t>He KNOWS all about </a:t>
            </a:r>
            <a:r>
              <a:rPr lang="en-AU" sz="3200" b="1" u="sng" smtClean="0">
                <a:solidFill>
                  <a:schemeClr val="bg1"/>
                </a:solidFill>
                <a:latin typeface="Tahoma" pitchFamily="34" charset="0"/>
              </a:rPr>
              <a:t>OUR FUTURE</a:t>
            </a:r>
            <a:endParaRPr lang="en-US" sz="3200" b="1" i="1" smtClean="0">
              <a:solidFill>
                <a:schemeClr val="bg1"/>
              </a:solidFill>
              <a:latin typeface="Tahoma" pitchFamily="34" charset="0"/>
            </a:endParaRPr>
          </a:p>
        </p:txBody>
      </p:sp>
      <p:sp>
        <p:nvSpPr>
          <p:cNvPr id="34822" name="Rectangle 3"/>
          <p:cNvSpPr>
            <a:spLocks noGrp="1" noChangeArrowheads="1"/>
          </p:cNvSpPr>
          <p:nvPr>
            <p:ph type="body" idx="1"/>
          </p:nvPr>
        </p:nvSpPr>
        <p:spPr>
          <a:xfrm>
            <a:off x="572453" y="1557338"/>
            <a:ext cx="10381665" cy="4824412"/>
          </a:xfrm>
        </p:spPr>
        <p:txBody>
          <a:bodyPr/>
          <a:lstStyle/>
          <a:p>
            <a:pPr eaLnBrk="1" hangingPunct="1">
              <a:lnSpc>
                <a:spcPct val="90000"/>
              </a:lnSpc>
              <a:buFont typeface="Wingdings" pitchFamily="2" charset="2"/>
              <a:buNone/>
            </a:pPr>
            <a:r>
              <a:rPr lang="en-AU" sz="2400" b="1" smtClean="0">
                <a:latin typeface="Tahoma" pitchFamily="34" charset="0"/>
              </a:rPr>
              <a:t>We can trust Him with our future for it is in </a:t>
            </a:r>
            <a:r>
              <a:rPr lang="en-AU" sz="2400" b="1" u="sng" smtClean="0">
                <a:latin typeface="Tahoma" pitchFamily="34" charset="0"/>
              </a:rPr>
              <a:t>His plan and purpose</a:t>
            </a:r>
            <a:r>
              <a:rPr lang="en-AU" sz="2400" b="1" smtClean="0">
                <a:latin typeface="Tahoma" pitchFamily="34" charset="0"/>
              </a:rPr>
              <a:t> </a:t>
            </a:r>
          </a:p>
          <a:p>
            <a:pPr eaLnBrk="1" hangingPunct="1">
              <a:lnSpc>
                <a:spcPct val="90000"/>
              </a:lnSpc>
            </a:pPr>
            <a:r>
              <a:rPr lang="en-AU" sz="2400" b="1" u="sng" smtClean="0">
                <a:latin typeface="Tahoma" pitchFamily="34" charset="0"/>
              </a:rPr>
              <a:t>Jer 29:11</a:t>
            </a:r>
            <a:r>
              <a:rPr lang="en-US" sz="2800" b="1" smtClean="0">
                <a:latin typeface="Tahoma" pitchFamily="34" charset="0"/>
              </a:rPr>
              <a:t> </a:t>
            </a:r>
            <a:r>
              <a:rPr lang="en-US" sz="2400" b="1" i="1" smtClean="0">
                <a:solidFill>
                  <a:schemeClr val="tx2"/>
                </a:solidFill>
                <a:latin typeface="Tahoma" pitchFamily="34" charset="0"/>
              </a:rPr>
              <a:t>For I know the plans I have for you, declares the LORD, plans for wholeness and not for evil, to </a:t>
            </a:r>
            <a:r>
              <a:rPr lang="en-US" sz="2400" b="1" i="1" u="sng" smtClean="0">
                <a:solidFill>
                  <a:schemeClr val="tx2"/>
                </a:solidFill>
                <a:latin typeface="Tahoma" pitchFamily="34" charset="0"/>
              </a:rPr>
              <a:t>give you a future and a hope</a:t>
            </a:r>
            <a:r>
              <a:rPr lang="en-US" sz="2400" b="1" i="1" smtClean="0">
                <a:solidFill>
                  <a:schemeClr val="tx2"/>
                </a:solidFill>
                <a:latin typeface="Tahoma" pitchFamily="34" charset="0"/>
              </a:rPr>
              <a:t>. </a:t>
            </a:r>
          </a:p>
          <a:p>
            <a:pPr eaLnBrk="1" hangingPunct="1">
              <a:lnSpc>
                <a:spcPct val="90000"/>
              </a:lnSpc>
            </a:pPr>
            <a:r>
              <a:rPr lang="en-US" sz="2400" b="1" u="sng" smtClean="0">
                <a:latin typeface="Tahoma" pitchFamily="34" charset="0"/>
              </a:rPr>
              <a:t>Prov 3:5,6</a:t>
            </a:r>
            <a:r>
              <a:rPr lang="en-US" sz="2400" b="1" smtClean="0">
                <a:latin typeface="Tahoma" pitchFamily="34" charset="0"/>
              </a:rPr>
              <a:t>,</a:t>
            </a:r>
            <a:r>
              <a:rPr lang="en-US" sz="2400" b="1" i="1" smtClean="0">
                <a:solidFill>
                  <a:schemeClr val="tx2"/>
                </a:solidFill>
                <a:latin typeface="Times New Roman" pitchFamily="18" charset="0"/>
              </a:rPr>
              <a:t> </a:t>
            </a:r>
            <a:r>
              <a:rPr lang="en-US" sz="2400" b="1" i="1" smtClean="0">
                <a:solidFill>
                  <a:schemeClr val="tx2"/>
                </a:solidFill>
                <a:latin typeface="Tahoma" pitchFamily="34" charset="0"/>
              </a:rPr>
              <a:t>Trust in the LORD with all your heart, and do not lean on your own understanding. 6  In all your ways acknowledge him, and he </a:t>
            </a:r>
            <a:r>
              <a:rPr lang="en-US" sz="2400" b="1" i="1" u="sng" smtClean="0">
                <a:solidFill>
                  <a:schemeClr val="tx2"/>
                </a:solidFill>
                <a:latin typeface="Tahoma" pitchFamily="34" charset="0"/>
              </a:rPr>
              <a:t>will make straight your paths</a:t>
            </a:r>
            <a:r>
              <a:rPr lang="en-US" sz="2400" b="1" i="1" smtClean="0">
                <a:solidFill>
                  <a:schemeClr val="tx2"/>
                </a:solidFill>
                <a:latin typeface="Tahoma" pitchFamily="34" charset="0"/>
              </a:rPr>
              <a:t>. </a:t>
            </a:r>
          </a:p>
          <a:p>
            <a:pPr eaLnBrk="1" hangingPunct="1">
              <a:lnSpc>
                <a:spcPct val="90000"/>
              </a:lnSpc>
            </a:pPr>
            <a:r>
              <a:rPr lang="en-AU" sz="2400" b="1" u="sng" smtClean="0">
                <a:latin typeface="Tahoma" pitchFamily="34" charset="0"/>
              </a:rPr>
              <a:t>Eph 2:10</a:t>
            </a:r>
            <a:r>
              <a:rPr lang="en-AU" sz="2800" b="1" u="sng" smtClean="0">
                <a:latin typeface="Tahoma" pitchFamily="34" charset="0"/>
              </a:rPr>
              <a:t> </a:t>
            </a:r>
            <a:r>
              <a:rPr lang="en-US" sz="2400" b="1" i="1" smtClean="0">
                <a:solidFill>
                  <a:schemeClr val="tx2"/>
                </a:solidFill>
                <a:latin typeface="Tahoma" pitchFamily="34" charset="0"/>
              </a:rPr>
              <a:t>For we are his workmanship, created in Christ Jesus </a:t>
            </a:r>
            <a:r>
              <a:rPr lang="en-US" sz="2400" b="1" i="1" u="sng" smtClean="0">
                <a:solidFill>
                  <a:schemeClr val="tx2"/>
                </a:solidFill>
                <a:latin typeface="Tahoma" pitchFamily="34" charset="0"/>
              </a:rPr>
              <a:t>for good works</a:t>
            </a:r>
            <a:r>
              <a:rPr lang="en-US" sz="2400" b="1" i="1" smtClean="0">
                <a:solidFill>
                  <a:schemeClr val="tx2"/>
                </a:solidFill>
                <a:latin typeface="Tahoma" pitchFamily="34" charset="0"/>
              </a:rPr>
              <a:t>, which God prepared beforehand, that we should walk in them. </a:t>
            </a:r>
            <a:endParaRPr lang="en-US" b="1" smtClean="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0"/>
          <p:cNvSpPr>
            <a:spLocks noGrp="1" noChangeArrowheads="1"/>
          </p:cNvSpPr>
          <p:nvPr>
            <p:ph type="ftr" sz="quarter" idx="11"/>
          </p:nvPr>
        </p:nvSpPr>
        <p:spPr>
          <a:noFill/>
        </p:spPr>
        <p:txBody>
          <a:bodyPr/>
          <a:lstStyle/>
          <a:p>
            <a:r>
              <a:rPr lang="en-US"/>
              <a:t>Canon Jim Holbeck</a:t>
            </a:r>
          </a:p>
        </p:txBody>
      </p:sp>
      <p:sp>
        <p:nvSpPr>
          <p:cNvPr id="7" name="Rectangle 21"/>
          <p:cNvSpPr>
            <a:spLocks noGrp="1" noChangeArrowheads="1"/>
          </p:cNvSpPr>
          <p:nvPr>
            <p:ph type="sldNum" sz="quarter" idx="12"/>
          </p:nvPr>
        </p:nvSpPr>
        <p:spPr/>
        <p:txBody>
          <a:bodyPr/>
          <a:lstStyle/>
          <a:p>
            <a:pPr>
              <a:defRPr/>
            </a:pPr>
            <a:fld id="{A40E405E-7FFE-419B-A764-CD5564164C39}" type="slidenum">
              <a:rPr lang="en-US"/>
              <a:pPr>
                <a:defRPr/>
              </a:pPr>
              <a:t>8</a:t>
            </a:fld>
            <a:endParaRPr lang="en-US"/>
          </a:p>
        </p:txBody>
      </p:sp>
      <p:sp>
        <p:nvSpPr>
          <p:cNvPr id="35843" name="Rectangle 20"/>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endParaRPr lang="en-US" sz="1200">
              <a:latin typeface="Garamond" pitchFamily="18" charset="0"/>
            </a:endParaRPr>
          </a:p>
        </p:txBody>
      </p:sp>
      <p:sp>
        <p:nvSpPr>
          <p:cNvPr id="5" name="Rectangle 21"/>
          <p:cNvSpPr txBox="1">
            <a:spLocks noGrp="1" noChangeArrowheads="1"/>
          </p:cNvSpPr>
          <p:nvPr/>
        </p:nvSpPr>
        <p:spPr bwMode="auto">
          <a:xfrm>
            <a:off x="8205153" y="6248400"/>
            <a:ext cx="2671445" cy="457200"/>
          </a:xfrm>
          <a:prstGeom prst="rect">
            <a:avLst/>
          </a:prstGeom>
          <a:noFill/>
          <a:ln>
            <a:miter lim="800000"/>
            <a:headEnd/>
            <a:tailEnd/>
          </a:ln>
        </p:spPr>
        <p:txBody>
          <a:bodyPr anchor="b"/>
          <a:lstStyle/>
          <a:p>
            <a:pPr algn="r">
              <a:defRPr/>
            </a:pPr>
            <a:fld id="{9F10E4EA-F2AA-42E5-8393-859DC3831B56}" type="slidenum">
              <a:rPr lang="en-US" sz="1200">
                <a:latin typeface="+mn-lt"/>
              </a:rPr>
              <a:pPr algn="r">
                <a:defRPr/>
              </a:pPr>
              <a:t>8</a:t>
            </a:fld>
            <a:endParaRPr lang="en-US" sz="1200">
              <a:latin typeface="+mn-lt"/>
            </a:endParaRPr>
          </a:p>
        </p:txBody>
      </p:sp>
      <p:sp>
        <p:nvSpPr>
          <p:cNvPr id="91138" name="Rectangle 2"/>
          <p:cNvSpPr>
            <a:spLocks noGrp="1" noChangeArrowheads="1"/>
          </p:cNvSpPr>
          <p:nvPr>
            <p:ph type="title"/>
          </p:nvPr>
        </p:nvSpPr>
        <p:spPr>
          <a:xfrm>
            <a:off x="572453" y="274639"/>
            <a:ext cx="10304145" cy="1138237"/>
          </a:xfrm>
          <a:ln>
            <a:solidFill>
              <a:schemeClr val="tx1"/>
            </a:solidFill>
          </a:ln>
        </p:spPr>
        <p:txBody>
          <a:bodyPr/>
          <a:lstStyle/>
          <a:p>
            <a:pPr eaLnBrk="1" hangingPunct="1">
              <a:defRPr/>
            </a:pPr>
            <a:r>
              <a:rPr lang="en-AU" sz="3600">
                <a:solidFill>
                  <a:schemeClr val="tx1"/>
                </a:solidFill>
                <a:latin typeface="Tahoma" pitchFamily="34" charset="0"/>
              </a:rPr>
              <a:t>2).	THE OMNIPRESENCE OF GOD</a:t>
            </a:r>
            <a:br>
              <a:rPr lang="en-AU" sz="3600">
                <a:solidFill>
                  <a:schemeClr val="tx1"/>
                </a:solidFill>
                <a:latin typeface="Tahoma" pitchFamily="34" charset="0"/>
              </a:rPr>
            </a:br>
            <a:r>
              <a:rPr lang="en-AU" sz="2800">
                <a:solidFill>
                  <a:schemeClr val="tx1"/>
                </a:solidFill>
                <a:latin typeface="Tahoma" pitchFamily="34" charset="0"/>
              </a:rPr>
              <a:t>He can be found everywhere</a:t>
            </a:r>
            <a:endParaRPr lang="en-US" sz="2800">
              <a:solidFill>
                <a:schemeClr val="tx1"/>
              </a:solidFill>
              <a:latin typeface="Tahoma" pitchFamily="34" charset="0"/>
            </a:endParaRPr>
          </a:p>
        </p:txBody>
      </p:sp>
      <p:sp>
        <p:nvSpPr>
          <p:cNvPr id="35846" name="Text Box 6"/>
          <p:cNvSpPr txBox="1">
            <a:spLocks noChangeArrowheads="1"/>
          </p:cNvSpPr>
          <p:nvPr/>
        </p:nvSpPr>
        <p:spPr bwMode="auto">
          <a:xfrm>
            <a:off x="675812" y="1628775"/>
            <a:ext cx="10097426" cy="4524315"/>
          </a:xfrm>
          <a:prstGeom prst="rect">
            <a:avLst/>
          </a:prstGeom>
          <a:noFill/>
          <a:ln w="9525">
            <a:noFill/>
            <a:miter lim="800000"/>
            <a:headEnd/>
            <a:tailEnd/>
          </a:ln>
        </p:spPr>
        <p:txBody>
          <a:bodyPr>
            <a:spAutoFit/>
          </a:bodyPr>
          <a:lstStyle/>
          <a:p>
            <a:r>
              <a:rPr lang="en-US" sz="2400" b="1" i="1">
                <a:latin typeface="Tahoma" pitchFamily="34" charset="0"/>
              </a:rPr>
              <a:t>Psa 139:7  Where shall I go from your Spirit? Or where shall I flee </a:t>
            </a:r>
            <a:r>
              <a:rPr lang="en-US" sz="2400" b="1" i="1" u="sng">
                <a:latin typeface="Tahoma" pitchFamily="34" charset="0"/>
              </a:rPr>
              <a:t>from your presence</a:t>
            </a:r>
            <a:r>
              <a:rPr lang="en-US" sz="2400" b="1" i="1">
                <a:latin typeface="Tahoma" pitchFamily="34" charset="0"/>
              </a:rPr>
              <a:t>? </a:t>
            </a:r>
          </a:p>
          <a:p>
            <a:r>
              <a:rPr lang="en-US" sz="2400" b="1" i="1">
                <a:latin typeface="Tahoma" pitchFamily="34" charset="0"/>
              </a:rPr>
              <a:t>Psa 139:8  If I ascend to </a:t>
            </a:r>
            <a:r>
              <a:rPr lang="en-US" sz="2400" b="1" i="1">
                <a:solidFill>
                  <a:srgbClr val="FFFF00"/>
                </a:solidFill>
                <a:latin typeface="Tahoma" pitchFamily="34" charset="0"/>
              </a:rPr>
              <a:t>heaven</a:t>
            </a:r>
            <a:r>
              <a:rPr lang="en-US" sz="2400" b="1" i="1">
                <a:latin typeface="Tahoma" pitchFamily="34" charset="0"/>
              </a:rPr>
              <a:t>, </a:t>
            </a:r>
            <a:r>
              <a:rPr lang="en-US" sz="2400" b="1" i="1" u="sng">
                <a:latin typeface="Tahoma" pitchFamily="34" charset="0"/>
              </a:rPr>
              <a:t>you are there</a:t>
            </a:r>
            <a:r>
              <a:rPr lang="en-US" sz="2400" b="1" i="1">
                <a:latin typeface="Tahoma" pitchFamily="34" charset="0"/>
              </a:rPr>
              <a:t>! If I make my bed in </a:t>
            </a:r>
            <a:r>
              <a:rPr lang="en-US" sz="2400" b="1" i="1">
                <a:solidFill>
                  <a:srgbClr val="FFFF00"/>
                </a:solidFill>
                <a:latin typeface="Tahoma" pitchFamily="34" charset="0"/>
              </a:rPr>
              <a:t>Sheol</a:t>
            </a:r>
            <a:r>
              <a:rPr lang="en-US" sz="2400" b="1" i="1">
                <a:latin typeface="Tahoma" pitchFamily="34" charset="0"/>
              </a:rPr>
              <a:t>, </a:t>
            </a:r>
            <a:r>
              <a:rPr lang="en-US" sz="2400" b="1" i="1" u="sng">
                <a:latin typeface="Tahoma" pitchFamily="34" charset="0"/>
              </a:rPr>
              <a:t>you are there</a:t>
            </a:r>
            <a:r>
              <a:rPr lang="en-US" sz="2400" b="1" i="1">
                <a:latin typeface="Tahoma" pitchFamily="34" charset="0"/>
              </a:rPr>
              <a:t>! </a:t>
            </a:r>
          </a:p>
          <a:p>
            <a:r>
              <a:rPr lang="en-US" sz="2400" b="1" i="1">
                <a:latin typeface="Tahoma" pitchFamily="34" charset="0"/>
              </a:rPr>
              <a:t>Psa 139:9  If I take the wings of the morning and dwell in the uttermost parts of the sea, </a:t>
            </a:r>
          </a:p>
          <a:p>
            <a:r>
              <a:rPr lang="en-US" sz="2400" b="1" i="1">
                <a:latin typeface="Tahoma" pitchFamily="34" charset="0"/>
              </a:rPr>
              <a:t>Psa 139:10  </a:t>
            </a:r>
            <a:r>
              <a:rPr lang="en-US" sz="2400" b="1" i="1" u="sng">
                <a:solidFill>
                  <a:srgbClr val="FFFF00"/>
                </a:solidFill>
                <a:latin typeface="Tahoma" pitchFamily="34" charset="0"/>
              </a:rPr>
              <a:t>even there</a:t>
            </a:r>
            <a:r>
              <a:rPr lang="en-US" sz="2400" b="1" i="1">
                <a:latin typeface="Tahoma" pitchFamily="34" charset="0"/>
              </a:rPr>
              <a:t> your hand shall lead me, and your right hand shall hold me. </a:t>
            </a:r>
          </a:p>
          <a:p>
            <a:r>
              <a:rPr lang="en-US" sz="2400" b="1" i="1">
                <a:latin typeface="Tahoma" pitchFamily="34" charset="0"/>
              </a:rPr>
              <a:t>Psa 139:11  If I say, "Surely the </a:t>
            </a:r>
            <a:r>
              <a:rPr lang="en-US" sz="2400" b="1" i="1">
                <a:solidFill>
                  <a:srgbClr val="FFFF00"/>
                </a:solidFill>
                <a:latin typeface="Tahoma" pitchFamily="34" charset="0"/>
              </a:rPr>
              <a:t>darkness </a:t>
            </a:r>
            <a:r>
              <a:rPr lang="en-US" sz="2400" b="1" i="1">
                <a:latin typeface="Tahoma" pitchFamily="34" charset="0"/>
              </a:rPr>
              <a:t>shall cover me, and the </a:t>
            </a:r>
            <a:r>
              <a:rPr lang="en-US" sz="2400" b="1" i="1">
                <a:solidFill>
                  <a:srgbClr val="FFFF00"/>
                </a:solidFill>
                <a:latin typeface="Tahoma" pitchFamily="34" charset="0"/>
              </a:rPr>
              <a:t>light </a:t>
            </a:r>
            <a:r>
              <a:rPr lang="en-US" sz="2400" b="1" i="1">
                <a:latin typeface="Tahoma" pitchFamily="34" charset="0"/>
              </a:rPr>
              <a:t>about me be night," </a:t>
            </a:r>
          </a:p>
          <a:p>
            <a:r>
              <a:rPr lang="en-US" sz="2400" b="1" i="1">
                <a:latin typeface="Tahoma" pitchFamily="34" charset="0"/>
              </a:rPr>
              <a:t>Psa 139:12  even the darkness is not dark to you; the night is bright as the day, </a:t>
            </a:r>
            <a:r>
              <a:rPr lang="en-US" sz="2400" b="1" i="1" u="sng">
                <a:latin typeface="Tahoma" pitchFamily="34" charset="0"/>
              </a:rPr>
              <a:t>for darkness is as light with you.</a:t>
            </a:r>
            <a:r>
              <a:rPr lang="en-US" sz="2400" b="1" i="1">
                <a:latin typeface="Tahoma"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5"/>
          <p:cNvSpPr>
            <a:spLocks noGrp="1" noChangeArrowheads="1"/>
          </p:cNvSpPr>
          <p:nvPr>
            <p:ph type="ftr" sz="quarter" idx="11"/>
          </p:nvPr>
        </p:nvSpPr>
        <p:spPr>
          <a:noFill/>
        </p:spPr>
        <p:txBody>
          <a:bodyPr/>
          <a:lstStyle/>
          <a:p>
            <a:endParaRPr lang="en-US" altLang="en-US"/>
          </a:p>
        </p:txBody>
      </p:sp>
      <p:sp>
        <p:nvSpPr>
          <p:cNvPr id="6" name="Rectangle 6"/>
          <p:cNvSpPr>
            <a:spLocks noGrp="1" noChangeArrowheads="1"/>
          </p:cNvSpPr>
          <p:nvPr>
            <p:ph type="sldNum" sz="quarter" idx="12"/>
          </p:nvPr>
        </p:nvSpPr>
        <p:spPr/>
        <p:txBody>
          <a:bodyPr/>
          <a:lstStyle/>
          <a:p>
            <a:pPr>
              <a:defRPr/>
            </a:pPr>
            <a:fld id="{E3B0853E-E129-4540-BDD2-28EA103BDE07}" type="slidenum">
              <a:rPr lang="en-US" altLang="en-US"/>
              <a:pPr>
                <a:defRPr/>
              </a:pPr>
              <a:t>9</a:t>
            </a:fld>
            <a:endParaRPr lang="en-US" altLang="en-US"/>
          </a:p>
        </p:txBody>
      </p:sp>
      <p:sp>
        <p:nvSpPr>
          <p:cNvPr id="36867" name="Rectangle 5"/>
          <p:cNvSpPr txBox="1">
            <a:spLocks noGrp="1" noChangeArrowheads="1"/>
          </p:cNvSpPr>
          <p:nvPr/>
        </p:nvSpPr>
        <p:spPr bwMode="auto">
          <a:xfrm>
            <a:off x="3911759" y="6248400"/>
            <a:ext cx="3625533" cy="457200"/>
          </a:xfrm>
          <a:prstGeom prst="rect">
            <a:avLst/>
          </a:prstGeom>
          <a:noFill/>
          <a:ln w="9525">
            <a:noFill/>
            <a:miter lim="800000"/>
            <a:headEnd/>
            <a:tailEnd/>
          </a:ln>
        </p:spPr>
        <p:txBody>
          <a:bodyPr anchor="b"/>
          <a:lstStyle/>
          <a:p>
            <a:pPr algn="ctr"/>
            <a:r>
              <a:rPr lang="en-US" altLang="en-US" sz="1200">
                <a:latin typeface="Garamond" pitchFamily="18" charset="0"/>
              </a:rPr>
              <a:t>Canon Jim Holbeck</a:t>
            </a:r>
          </a:p>
        </p:txBody>
      </p:sp>
      <p:sp>
        <p:nvSpPr>
          <p:cNvPr id="4" name="Rectangle 6"/>
          <p:cNvSpPr txBox="1">
            <a:spLocks noGrp="1" noChangeArrowheads="1"/>
          </p:cNvSpPr>
          <p:nvPr/>
        </p:nvSpPr>
        <p:spPr bwMode="auto">
          <a:xfrm>
            <a:off x="8205153" y="6243638"/>
            <a:ext cx="2671445" cy="457200"/>
          </a:xfrm>
          <a:prstGeom prst="rect">
            <a:avLst/>
          </a:prstGeom>
          <a:noFill/>
          <a:ln>
            <a:miter lim="800000"/>
            <a:headEnd/>
            <a:tailEnd/>
          </a:ln>
        </p:spPr>
        <p:txBody>
          <a:bodyPr anchor="b"/>
          <a:lstStyle/>
          <a:p>
            <a:pPr algn="r">
              <a:defRPr/>
            </a:pPr>
            <a:fld id="{F0B885B6-B611-4963-A79E-D6F33D9D5C2D}" type="slidenum">
              <a:rPr lang="en-US" altLang="en-US" sz="1200">
                <a:latin typeface="+mj-lt"/>
              </a:rPr>
              <a:pPr algn="r">
                <a:defRPr/>
              </a:pPr>
              <a:t>9</a:t>
            </a:fld>
            <a:endParaRPr lang="en-US" altLang="en-US" sz="1200">
              <a:latin typeface="+mj-lt"/>
            </a:endParaRPr>
          </a:p>
        </p:txBody>
      </p:sp>
      <p:sp>
        <p:nvSpPr>
          <p:cNvPr id="36869" name="Rectangle 3"/>
          <p:cNvSpPr>
            <a:spLocks noGrp="1" noChangeArrowheads="1"/>
          </p:cNvSpPr>
          <p:nvPr>
            <p:ph type="body" idx="4294967295"/>
          </p:nvPr>
        </p:nvSpPr>
        <p:spPr>
          <a:xfrm>
            <a:off x="405487" y="260350"/>
            <a:ext cx="10640064" cy="5329238"/>
          </a:xfrm>
        </p:spPr>
        <p:txBody>
          <a:bodyPr/>
          <a:lstStyle/>
          <a:p>
            <a:pPr eaLnBrk="1" hangingPunct="1">
              <a:lnSpc>
                <a:spcPct val="80000"/>
              </a:lnSpc>
            </a:pPr>
            <a:r>
              <a:rPr lang="en-AU" sz="2300" b="1" smtClean="0">
                <a:latin typeface="Tahoma" pitchFamily="34" charset="0"/>
              </a:rPr>
              <a:t>Can we flee from His presence? </a:t>
            </a:r>
          </a:p>
          <a:p>
            <a:pPr eaLnBrk="1" hangingPunct="1">
              <a:lnSpc>
                <a:spcPct val="80000"/>
              </a:lnSpc>
            </a:pPr>
            <a:r>
              <a:rPr lang="en-AU" sz="2300" b="1" u="sng" smtClean="0">
                <a:latin typeface="Tahoma" pitchFamily="34" charset="0"/>
              </a:rPr>
              <a:t>David</a:t>
            </a:r>
            <a:r>
              <a:rPr lang="en-AU" sz="2300" b="1" smtClean="0">
                <a:latin typeface="Tahoma" pitchFamily="34" charset="0"/>
              </a:rPr>
              <a:t> couldn’t as he describes in this Psalm </a:t>
            </a:r>
          </a:p>
          <a:p>
            <a:pPr eaLnBrk="1" hangingPunct="1">
              <a:lnSpc>
                <a:spcPct val="80000"/>
              </a:lnSpc>
            </a:pPr>
            <a:r>
              <a:rPr lang="en-AU" sz="2300" b="1" u="sng" smtClean="0">
                <a:latin typeface="Tahoma" pitchFamily="34" charset="0"/>
              </a:rPr>
              <a:t>Francis Thompson’s  poem</a:t>
            </a:r>
            <a:r>
              <a:rPr lang="en-AU" sz="2300" b="1" smtClean="0">
                <a:latin typeface="Tahoma" pitchFamily="34" charset="0"/>
              </a:rPr>
              <a:t> </a:t>
            </a:r>
            <a:r>
              <a:rPr lang="en-AU" sz="2300" b="1" i="1" smtClean="0">
                <a:latin typeface="Tahoma" pitchFamily="34" charset="0"/>
              </a:rPr>
              <a:t>“The Hound of Heaven”. </a:t>
            </a:r>
          </a:p>
          <a:p>
            <a:pPr eaLnBrk="1" hangingPunct="1">
              <a:lnSpc>
                <a:spcPct val="80000"/>
              </a:lnSpc>
              <a:buFont typeface="Wingdings" pitchFamily="2" charset="2"/>
              <a:buNone/>
            </a:pPr>
            <a:r>
              <a:rPr lang="en-AU" sz="2400" b="1" i="1" smtClean="0">
                <a:solidFill>
                  <a:srgbClr val="006600"/>
                </a:solidFill>
                <a:latin typeface="Tahoma" pitchFamily="34" charset="0"/>
              </a:rPr>
              <a:t>I fled Him, down the nights and down the days;</a:t>
            </a:r>
          </a:p>
          <a:p>
            <a:pPr eaLnBrk="1" hangingPunct="1">
              <a:lnSpc>
                <a:spcPct val="80000"/>
              </a:lnSpc>
              <a:buFont typeface="Wingdings" pitchFamily="2" charset="2"/>
              <a:buNone/>
            </a:pPr>
            <a:r>
              <a:rPr lang="en-AU" sz="2400" b="1" i="1" smtClean="0">
                <a:solidFill>
                  <a:srgbClr val="006600"/>
                </a:solidFill>
                <a:latin typeface="Tahoma" pitchFamily="34" charset="0"/>
              </a:rPr>
              <a:t> I fled Him, down the arches of the years;</a:t>
            </a:r>
          </a:p>
          <a:p>
            <a:pPr eaLnBrk="1" hangingPunct="1">
              <a:lnSpc>
                <a:spcPct val="80000"/>
              </a:lnSpc>
              <a:buFont typeface="Wingdings" pitchFamily="2" charset="2"/>
              <a:buNone/>
            </a:pPr>
            <a:r>
              <a:rPr lang="en-AU" sz="2400" b="1" i="1" smtClean="0">
                <a:solidFill>
                  <a:srgbClr val="006600"/>
                </a:solidFill>
                <a:latin typeface="Tahoma" pitchFamily="34" charset="0"/>
              </a:rPr>
              <a:t> I fled Him, down the labyrinthine ways</a:t>
            </a:r>
          </a:p>
          <a:p>
            <a:pPr eaLnBrk="1" hangingPunct="1">
              <a:lnSpc>
                <a:spcPct val="80000"/>
              </a:lnSpc>
              <a:buFont typeface="Wingdings" pitchFamily="2" charset="2"/>
              <a:buNone/>
            </a:pPr>
            <a:r>
              <a:rPr lang="en-AU" sz="2400" b="1" i="1" smtClean="0">
                <a:solidFill>
                  <a:srgbClr val="006600"/>
                </a:solidFill>
                <a:latin typeface="Tahoma" pitchFamily="34" charset="0"/>
              </a:rPr>
              <a:t>Of my own mind; and in the midst of tears</a:t>
            </a:r>
          </a:p>
          <a:p>
            <a:pPr eaLnBrk="1" hangingPunct="1">
              <a:lnSpc>
                <a:spcPct val="80000"/>
              </a:lnSpc>
              <a:buFont typeface="Wingdings" pitchFamily="2" charset="2"/>
              <a:buNone/>
            </a:pPr>
            <a:r>
              <a:rPr lang="en-AU" sz="2400" b="1" i="1" smtClean="0">
                <a:solidFill>
                  <a:srgbClr val="006600"/>
                </a:solidFill>
                <a:latin typeface="Tahoma" pitchFamily="34" charset="0"/>
              </a:rPr>
              <a:t> I hid from Him, and under running laughter.</a:t>
            </a:r>
          </a:p>
          <a:p>
            <a:pPr eaLnBrk="1" hangingPunct="1">
              <a:lnSpc>
                <a:spcPct val="80000"/>
              </a:lnSpc>
              <a:buFont typeface="Wingdings" pitchFamily="2" charset="2"/>
              <a:buNone/>
            </a:pPr>
            <a:r>
              <a:rPr lang="en-AU" sz="2400" b="1" i="1" smtClean="0">
                <a:solidFill>
                  <a:srgbClr val="006600"/>
                </a:solidFill>
                <a:latin typeface="Tahoma" pitchFamily="34" charset="0"/>
              </a:rPr>
              <a:t> Up vistaed hopes I sped;  And shot, precipitated,</a:t>
            </a:r>
          </a:p>
          <a:p>
            <a:pPr eaLnBrk="1" hangingPunct="1">
              <a:lnSpc>
                <a:spcPct val="80000"/>
              </a:lnSpc>
              <a:buFont typeface="Wingdings" pitchFamily="2" charset="2"/>
              <a:buNone/>
            </a:pPr>
            <a:r>
              <a:rPr lang="en-AU" sz="2400" b="1" i="1" smtClean="0">
                <a:solidFill>
                  <a:srgbClr val="006600"/>
                </a:solidFill>
                <a:latin typeface="Tahoma" pitchFamily="34" charset="0"/>
              </a:rPr>
              <a:t>Adown Titanic glooms of chasmed fears,</a:t>
            </a:r>
          </a:p>
          <a:p>
            <a:pPr eaLnBrk="1" hangingPunct="1">
              <a:lnSpc>
                <a:spcPct val="80000"/>
              </a:lnSpc>
              <a:buFont typeface="Wingdings" pitchFamily="2" charset="2"/>
              <a:buNone/>
            </a:pPr>
            <a:r>
              <a:rPr lang="en-AU" sz="2400" b="1" i="1" smtClean="0">
                <a:solidFill>
                  <a:srgbClr val="006600"/>
                </a:solidFill>
                <a:latin typeface="Tahoma" pitchFamily="34" charset="0"/>
              </a:rPr>
              <a:t>From those strong Feet that followed, followed after</a:t>
            </a:r>
          </a:p>
          <a:p>
            <a:pPr eaLnBrk="1" hangingPunct="1">
              <a:lnSpc>
                <a:spcPct val="80000"/>
              </a:lnSpc>
              <a:buFont typeface="Wingdings" pitchFamily="2" charset="2"/>
              <a:buNone/>
            </a:pPr>
            <a:r>
              <a:rPr lang="en-AU" sz="2400" b="1" i="1" smtClean="0">
                <a:solidFill>
                  <a:srgbClr val="006600"/>
                </a:solidFill>
                <a:latin typeface="Tahoma" pitchFamily="34" charset="0"/>
              </a:rPr>
              <a:t>But with unhurrying chase, And unperturbèd pace,</a:t>
            </a:r>
          </a:p>
          <a:p>
            <a:pPr eaLnBrk="1" hangingPunct="1">
              <a:lnSpc>
                <a:spcPct val="80000"/>
              </a:lnSpc>
              <a:buFont typeface="Wingdings" pitchFamily="2" charset="2"/>
              <a:buNone/>
            </a:pPr>
            <a:r>
              <a:rPr lang="en-AU" sz="2400" b="1" i="1" smtClean="0">
                <a:solidFill>
                  <a:srgbClr val="006600"/>
                </a:solidFill>
                <a:latin typeface="Tahoma" pitchFamily="34" charset="0"/>
              </a:rPr>
              <a:t>Deliberate speed, majestic instancy,</a:t>
            </a:r>
          </a:p>
          <a:p>
            <a:pPr eaLnBrk="1" hangingPunct="1">
              <a:lnSpc>
                <a:spcPct val="80000"/>
              </a:lnSpc>
              <a:buFont typeface="Wingdings" pitchFamily="2" charset="2"/>
              <a:buNone/>
            </a:pPr>
            <a:r>
              <a:rPr lang="en-AU" sz="2400" b="1" i="1" smtClean="0">
                <a:solidFill>
                  <a:srgbClr val="006600"/>
                </a:solidFill>
                <a:latin typeface="Tahoma" pitchFamily="34" charset="0"/>
              </a:rPr>
              <a:t>They beat—and a Voice beat</a:t>
            </a:r>
          </a:p>
          <a:p>
            <a:pPr eaLnBrk="1" hangingPunct="1">
              <a:lnSpc>
                <a:spcPct val="80000"/>
              </a:lnSpc>
              <a:buFont typeface="Wingdings" pitchFamily="2" charset="2"/>
              <a:buNone/>
            </a:pPr>
            <a:r>
              <a:rPr lang="en-AU" sz="2400" b="1" i="1" smtClean="0">
                <a:solidFill>
                  <a:srgbClr val="006600"/>
                </a:solidFill>
                <a:latin typeface="Tahoma" pitchFamily="34" charset="0"/>
              </a:rPr>
              <a:t>More instant than the Feet—</a:t>
            </a:r>
          </a:p>
          <a:p>
            <a:pPr eaLnBrk="1" hangingPunct="1">
              <a:lnSpc>
                <a:spcPct val="80000"/>
              </a:lnSpc>
              <a:buFont typeface="Wingdings" pitchFamily="2" charset="2"/>
              <a:buNone/>
            </a:pPr>
            <a:r>
              <a:rPr lang="en-AU" sz="2400" b="1" i="1" smtClean="0">
                <a:solidFill>
                  <a:srgbClr val="006600"/>
                </a:solidFill>
                <a:latin typeface="Tahoma" pitchFamily="34" charset="0"/>
              </a:rPr>
              <a:t>'All things betray thee, who betrayest Me'.</a:t>
            </a:r>
            <a:endParaRPr lang="en-AU" sz="2400" b="1" smtClean="0">
              <a:solidFill>
                <a:srgbClr val="006600"/>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859</TotalTime>
  <Words>1983</Words>
  <Application>Microsoft Office PowerPoint</Application>
  <PresentationFormat>Custom</PresentationFormat>
  <Paragraphs>284</Paragraphs>
  <Slides>32</Slides>
  <Notes>3</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Edge</vt:lpstr>
      <vt:lpstr>Teamwork</vt:lpstr>
      <vt:lpstr>BECOMING OPEN TO GOD  PSALM 139   (A PRAYER BASED ON THE CHARACTER OF GOD)</vt:lpstr>
      <vt:lpstr>THE ATTRIBUTES OF THE GOD WHO KNOWS AND CARES  The truths about God  How these truths relate to us today</vt:lpstr>
      <vt:lpstr>Slide 3</vt:lpstr>
      <vt:lpstr>1).  THE OMNISCIENCE OF GOD  The God Who Knows Everything about us</vt:lpstr>
      <vt:lpstr>Slide 5</vt:lpstr>
      <vt:lpstr>What His Omniscience Means For Us (continued) He KNOWS all about OUR PRESENT SITUATION</vt:lpstr>
      <vt:lpstr>What His Omniscience Means For Us (continued) He KNOWS all about OUR FUTURE</vt:lpstr>
      <vt:lpstr>2). THE OMNIPRESENCE OF GOD He can be found everywhere</vt:lpstr>
      <vt:lpstr>Slide 9</vt:lpstr>
      <vt:lpstr>Slide 10</vt:lpstr>
      <vt:lpstr>Slide 11</vt:lpstr>
      <vt:lpstr>What the Omnipresence of God means to us today</vt:lpstr>
      <vt:lpstr>For it was You who formed my inward parts;  You knit me together in my mother's womb  What does that mean for us today?</vt:lpstr>
      <vt:lpstr>Slide 14</vt:lpstr>
      <vt:lpstr>Slide 15</vt:lpstr>
      <vt:lpstr>Slide 16</vt:lpstr>
      <vt:lpstr>Slide 17</vt:lpstr>
      <vt:lpstr>Slide 18</vt:lpstr>
      <vt:lpstr>Slide 19</vt:lpstr>
      <vt:lpstr> 19  O that you would kill the wicked, O God, and that the bloodthirsty would depart from me-- 20  those who speak of you maliciously, and lift themselves up against you for evil! 21  Do I not hate those who hate you, O LORD? And do I not loathe those who rise up against you? 22  I hate them with perfect hatred; I count them my enemies.  (David is saying he is on God’s side living for His glory. He will not side with God’s enemies)</vt:lpstr>
      <vt:lpstr>23. "Search me O God and know my heart." "Test  me and know my anxious thoughts." v.24. "See if there is any offensive way in me" (Any path in me that brings You grief) And lead me in the way everlasting."</vt:lpstr>
      <vt:lpstr> </vt:lpstr>
      <vt:lpstr>Slide 23</vt:lpstr>
      <vt:lpstr>A SUGGESTED EXERCISE  TO DO  IN A TIME OF QUIETNESS WITH GOD</vt:lpstr>
      <vt:lpstr>ASKING THE GOD WHO SEARCHES ALL THINGS TO SEARCH US</vt:lpstr>
      <vt:lpstr>What is it that God knows about in our lives? Everything   -in the past,  -the present  -the future!</vt:lpstr>
      <vt:lpstr>1. All that we have thought, said or done . Has all my sin in thought, word, attitude and deed, been brought to the light, specifically confessed and forgiveness received?  2. Have I asked God to heal the wounds of those whom I hurt?      "Lord, show me."      “Please heal them.”  3. “What action do I now need to take?”</vt:lpstr>
      <vt:lpstr>Slide 28</vt:lpstr>
      <vt:lpstr>Slide 29</vt:lpstr>
      <vt:lpstr>Slide 30</vt:lpstr>
      <vt:lpstr>Slide 31</vt:lpstr>
      <vt:lpstr>Slide 32</vt:lpstr>
    </vt:vector>
  </TitlesOfParts>
  <Company>Healing Ministry Centre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Healing Ministry</dc:creator>
  <cp:lastModifiedBy>Peter MacPherson</cp:lastModifiedBy>
  <cp:revision>59</cp:revision>
  <dcterms:created xsi:type="dcterms:W3CDTF">2004-06-24T05:19:12Z</dcterms:created>
  <dcterms:modified xsi:type="dcterms:W3CDTF">2010-03-22T22:32:01Z</dcterms:modified>
</cp:coreProperties>
</file>